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1" r:id="rId1"/>
  </p:sldMasterIdLst>
  <p:notesMasterIdLst>
    <p:notesMasterId r:id="rId54"/>
  </p:notesMasterIdLst>
  <p:handoutMasterIdLst>
    <p:handoutMasterId r:id="rId55"/>
  </p:handoutMasterIdLst>
  <p:sldIdLst>
    <p:sldId id="318" r:id="rId2"/>
    <p:sldId id="424" r:id="rId3"/>
    <p:sldId id="379" r:id="rId4"/>
    <p:sldId id="392" r:id="rId5"/>
    <p:sldId id="398" r:id="rId6"/>
    <p:sldId id="439" r:id="rId7"/>
    <p:sldId id="372" r:id="rId8"/>
    <p:sldId id="399" r:id="rId9"/>
    <p:sldId id="394" r:id="rId10"/>
    <p:sldId id="395" r:id="rId11"/>
    <p:sldId id="442" r:id="rId12"/>
    <p:sldId id="400" r:id="rId13"/>
    <p:sldId id="397" r:id="rId14"/>
    <p:sldId id="403" r:id="rId15"/>
    <p:sldId id="404" r:id="rId16"/>
    <p:sldId id="436" r:id="rId17"/>
    <p:sldId id="435" r:id="rId18"/>
    <p:sldId id="401" r:id="rId19"/>
    <p:sldId id="402" r:id="rId20"/>
    <p:sldId id="405" r:id="rId21"/>
    <p:sldId id="438" r:id="rId22"/>
    <p:sldId id="434" r:id="rId23"/>
    <p:sldId id="416" r:id="rId24"/>
    <p:sldId id="418" r:id="rId25"/>
    <p:sldId id="425" r:id="rId26"/>
    <p:sldId id="428" r:id="rId27"/>
    <p:sldId id="419" r:id="rId28"/>
    <p:sldId id="393" r:id="rId29"/>
    <p:sldId id="406" r:id="rId30"/>
    <p:sldId id="407" r:id="rId31"/>
    <p:sldId id="430" r:id="rId32"/>
    <p:sldId id="409" r:id="rId33"/>
    <p:sldId id="408" r:id="rId34"/>
    <p:sldId id="443" r:id="rId35"/>
    <p:sldId id="441" r:id="rId36"/>
    <p:sldId id="410" r:id="rId37"/>
    <p:sldId id="411" r:id="rId38"/>
    <p:sldId id="431" r:id="rId39"/>
    <p:sldId id="432" r:id="rId40"/>
    <p:sldId id="433" r:id="rId41"/>
    <p:sldId id="420" r:id="rId42"/>
    <p:sldId id="421" r:id="rId43"/>
    <p:sldId id="426" r:id="rId44"/>
    <p:sldId id="427" r:id="rId45"/>
    <p:sldId id="412" r:id="rId46"/>
    <p:sldId id="414" r:id="rId47"/>
    <p:sldId id="415" r:id="rId48"/>
    <p:sldId id="429" r:id="rId49"/>
    <p:sldId id="422" r:id="rId50"/>
    <p:sldId id="423" r:id="rId51"/>
    <p:sldId id="437" r:id="rId52"/>
    <p:sldId id="360" r:id="rId53"/>
  </p:sldIdLst>
  <p:sldSz cx="9144000" cy="6858000" type="screen4x3"/>
  <p:notesSz cx="6811963" cy="9939338"/>
  <p:custDataLst>
    <p:tags r:id="rId56"/>
  </p:custDataLst>
  <p:defaultTextStyle>
    <a:defPPr>
      <a:defRPr lang="es-ES"/>
    </a:defPPr>
    <a:lvl1pPr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E1CF24AA-7877-4571-8AD7-47B92B1F203C}">
          <p14:sldIdLst>
            <p14:sldId id="318"/>
            <p14:sldId id="424"/>
            <p14:sldId id="379"/>
            <p14:sldId id="392"/>
            <p14:sldId id="398"/>
            <p14:sldId id="439"/>
            <p14:sldId id="372"/>
            <p14:sldId id="399"/>
            <p14:sldId id="394"/>
            <p14:sldId id="395"/>
            <p14:sldId id="442"/>
            <p14:sldId id="400"/>
            <p14:sldId id="397"/>
            <p14:sldId id="403"/>
            <p14:sldId id="404"/>
            <p14:sldId id="436"/>
            <p14:sldId id="435"/>
            <p14:sldId id="401"/>
            <p14:sldId id="402"/>
            <p14:sldId id="405"/>
            <p14:sldId id="438"/>
            <p14:sldId id="434"/>
            <p14:sldId id="416"/>
            <p14:sldId id="418"/>
            <p14:sldId id="425"/>
            <p14:sldId id="428"/>
            <p14:sldId id="419"/>
            <p14:sldId id="393"/>
            <p14:sldId id="406"/>
            <p14:sldId id="407"/>
            <p14:sldId id="430"/>
            <p14:sldId id="409"/>
            <p14:sldId id="408"/>
            <p14:sldId id="443"/>
            <p14:sldId id="441"/>
            <p14:sldId id="410"/>
            <p14:sldId id="411"/>
            <p14:sldId id="431"/>
            <p14:sldId id="432"/>
            <p14:sldId id="433"/>
            <p14:sldId id="420"/>
            <p14:sldId id="421"/>
            <p14:sldId id="426"/>
            <p14:sldId id="427"/>
            <p14:sldId id="412"/>
            <p14:sldId id="414"/>
            <p14:sldId id="415"/>
            <p14:sldId id="429"/>
            <p14:sldId id="422"/>
            <p14:sldId id="423"/>
            <p14:sldId id="437"/>
            <p14:sldId id="3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660066"/>
    <a:srgbClr val="800080"/>
    <a:srgbClr val="CCCCFF"/>
    <a:srgbClr val="CCECFF"/>
    <a:srgbClr val="CC66FF"/>
    <a:srgbClr val="D07C7A"/>
    <a:srgbClr val="CF7977"/>
    <a:srgbClr val="FFCCCC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B6F555-49B7-49AE-BE31-3C42BFE60719}" v="347" dt="2025-10-06T07:54:28.4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55" autoAdjust="0"/>
    <p:restoredTop sz="94670" autoAdjust="0"/>
  </p:normalViewPr>
  <p:slideViewPr>
    <p:cSldViewPr>
      <p:cViewPr varScale="1">
        <p:scale>
          <a:sx n="82" d="100"/>
          <a:sy n="82" d="100"/>
        </p:scale>
        <p:origin x="1651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stina calvo porral" userId="9d1cc7c0fccec5db" providerId="LiveId" clId="{8BE5F0B1-1AE2-4590-BEE0-B295F602567A}"/>
    <pc:docChg chg="undo redo custSel addSld delSld modSld sldOrd modSection">
      <pc:chgData name="cristina calvo porral" userId="9d1cc7c0fccec5db" providerId="LiveId" clId="{8BE5F0B1-1AE2-4590-BEE0-B295F602567A}" dt="2024-09-10T22:32:31.830" v="6809" actId="207"/>
      <pc:docMkLst>
        <pc:docMk/>
      </pc:docMkLst>
      <pc:sldChg chg="addSp delSp modSp mod">
        <pc:chgData name="cristina calvo porral" userId="9d1cc7c0fccec5db" providerId="LiveId" clId="{8BE5F0B1-1AE2-4590-BEE0-B295F602567A}" dt="2024-09-10T22:27:24.119" v="6530" actId="2"/>
        <pc:sldMkLst>
          <pc:docMk/>
          <pc:sldMk cId="0" sldId="318"/>
        </pc:sldMkLst>
      </pc:sldChg>
      <pc:sldChg chg="delSp modSp mod ord">
        <pc:chgData name="cristina calvo porral" userId="9d1cc7c0fccec5db" providerId="LiveId" clId="{8BE5F0B1-1AE2-4590-BEE0-B295F602567A}" dt="2024-09-10T22:32:11.615" v="6808"/>
        <pc:sldMkLst>
          <pc:docMk/>
          <pc:sldMk cId="0" sldId="320"/>
        </pc:sldMkLst>
      </pc:sldChg>
      <pc:sldChg chg="delSp modSp mod">
        <pc:chgData name="cristina calvo porral" userId="9d1cc7c0fccec5db" providerId="LiveId" clId="{8BE5F0B1-1AE2-4590-BEE0-B295F602567A}" dt="2024-09-10T22:27:55.101" v="6629" actId="2"/>
        <pc:sldMkLst>
          <pc:docMk/>
          <pc:sldMk cId="0" sldId="322"/>
        </pc:sldMkLst>
      </pc:sldChg>
      <pc:sldChg chg="delSp modSp mod">
        <pc:chgData name="cristina calvo porral" userId="9d1cc7c0fccec5db" providerId="LiveId" clId="{8BE5F0B1-1AE2-4590-BEE0-B295F602567A}" dt="2024-09-10T22:28:40.598" v="6790" actId="2"/>
        <pc:sldMkLst>
          <pc:docMk/>
          <pc:sldMk cId="0" sldId="332"/>
        </pc:sldMkLst>
      </pc:sldChg>
      <pc:sldChg chg="delSp modSp mod">
        <pc:chgData name="cristina calvo porral" userId="9d1cc7c0fccec5db" providerId="LiveId" clId="{8BE5F0B1-1AE2-4590-BEE0-B295F602567A}" dt="2024-09-10T22:27:56.405" v="6633" actId="2"/>
        <pc:sldMkLst>
          <pc:docMk/>
          <pc:sldMk cId="0" sldId="333"/>
        </pc:sldMkLst>
      </pc:sldChg>
      <pc:sldChg chg="delSp modSp mod">
        <pc:chgData name="cristina calvo porral" userId="9d1cc7c0fccec5db" providerId="LiveId" clId="{8BE5F0B1-1AE2-4590-BEE0-B295F602567A}" dt="2024-09-10T22:28:29.704" v="6744" actId="2"/>
        <pc:sldMkLst>
          <pc:docMk/>
          <pc:sldMk cId="0" sldId="334"/>
        </pc:sldMkLst>
      </pc:sldChg>
      <pc:sldChg chg="delSp modSp mod">
        <pc:chgData name="cristina calvo porral" userId="9d1cc7c0fccec5db" providerId="LiveId" clId="{8BE5F0B1-1AE2-4590-BEE0-B295F602567A}" dt="2024-09-08T19:45:57.382" v="110" actId="20577"/>
        <pc:sldMkLst>
          <pc:docMk/>
          <pc:sldMk cId="100094005" sldId="352"/>
        </pc:sldMkLst>
      </pc:sldChg>
      <pc:sldChg chg="addSp delSp modSp mod">
        <pc:chgData name="cristina calvo porral" userId="9d1cc7c0fccec5db" providerId="LiveId" clId="{8BE5F0B1-1AE2-4590-BEE0-B295F602567A}" dt="2024-09-10T22:27:57.902" v="6636" actId="2"/>
        <pc:sldMkLst>
          <pc:docMk/>
          <pc:sldMk cId="127448315" sldId="354"/>
        </pc:sldMkLst>
      </pc:sldChg>
      <pc:sldChg chg="delSp modSp mod">
        <pc:chgData name="cristina calvo porral" userId="9d1cc7c0fccec5db" providerId="LiveId" clId="{8BE5F0B1-1AE2-4590-BEE0-B295F602567A}" dt="2024-09-10T22:27:50.918" v="6612" actId="2"/>
        <pc:sldMkLst>
          <pc:docMk/>
          <pc:sldMk cId="1994581316" sldId="355"/>
        </pc:sldMkLst>
      </pc:sldChg>
      <pc:sldChg chg="delSp modSp mod">
        <pc:chgData name="cristina calvo porral" userId="9d1cc7c0fccec5db" providerId="LiveId" clId="{8BE5F0B1-1AE2-4590-BEE0-B295F602567A}" dt="2024-09-10T22:27:52.277" v="6617" actId="2"/>
        <pc:sldMkLst>
          <pc:docMk/>
          <pc:sldMk cId="2793826977" sldId="356"/>
        </pc:sldMkLst>
      </pc:sldChg>
      <pc:sldChg chg="delSp modSp mod">
        <pc:chgData name="cristina calvo porral" userId="9d1cc7c0fccec5db" providerId="LiveId" clId="{8BE5F0B1-1AE2-4590-BEE0-B295F602567A}" dt="2024-09-10T22:28:11.822" v="6674" actId="2"/>
        <pc:sldMkLst>
          <pc:docMk/>
          <pc:sldMk cId="369516949" sldId="357"/>
        </pc:sldMkLst>
      </pc:sldChg>
      <pc:sldChg chg="delSp modSp del mod">
        <pc:chgData name="cristina calvo porral" userId="9d1cc7c0fccec5db" providerId="LiveId" clId="{8BE5F0B1-1AE2-4590-BEE0-B295F602567A}" dt="2024-09-10T17:13:50.680" v="1849" actId="47"/>
        <pc:sldMkLst>
          <pc:docMk/>
          <pc:sldMk cId="156187493" sldId="358"/>
        </pc:sldMkLst>
      </pc:sldChg>
      <pc:sldChg chg="delSp modSp mod setBg">
        <pc:chgData name="cristina calvo porral" userId="9d1cc7c0fccec5db" providerId="LiveId" clId="{8BE5F0B1-1AE2-4590-BEE0-B295F602567A}" dt="2024-09-08T20:03:09.638" v="483" actId="478"/>
        <pc:sldMkLst>
          <pc:docMk/>
          <pc:sldMk cId="2348337864" sldId="360"/>
        </pc:sldMkLst>
      </pc:sldChg>
      <pc:sldChg chg="addSp delSp modSp mod">
        <pc:chgData name="cristina calvo porral" userId="9d1cc7c0fccec5db" providerId="LiveId" clId="{8BE5F0B1-1AE2-4590-BEE0-B295F602567A}" dt="2024-09-10T22:28:23.342" v="6724" actId="2"/>
        <pc:sldMkLst>
          <pc:docMk/>
          <pc:sldMk cId="2744674454" sldId="364"/>
        </pc:sldMkLst>
      </pc:sldChg>
      <pc:sldChg chg="delSp del mod">
        <pc:chgData name="cristina calvo porral" userId="9d1cc7c0fccec5db" providerId="LiveId" clId="{8BE5F0B1-1AE2-4590-BEE0-B295F602567A}" dt="2024-09-10T16:53:24.858" v="559" actId="47"/>
        <pc:sldMkLst>
          <pc:docMk/>
          <pc:sldMk cId="2144988573" sldId="365"/>
        </pc:sldMkLst>
      </pc:sldChg>
      <pc:sldChg chg="delSp modSp mod">
        <pc:chgData name="cristina calvo porral" userId="9d1cc7c0fccec5db" providerId="LiveId" clId="{8BE5F0B1-1AE2-4590-BEE0-B295F602567A}" dt="2024-09-10T22:27:34.170" v="6555" actId="2"/>
        <pc:sldMkLst>
          <pc:docMk/>
          <pc:sldMk cId="2072213179" sldId="367"/>
        </pc:sldMkLst>
      </pc:sldChg>
      <pc:sldChg chg="addSp delSp modSp mod ord">
        <pc:chgData name="cristina calvo porral" userId="9d1cc7c0fccec5db" providerId="LiveId" clId="{8BE5F0B1-1AE2-4590-BEE0-B295F602567A}" dt="2024-09-10T22:27:26.062" v="6534" actId="2"/>
        <pc:sldMkLst>
          <pc:docMk/>
          <pc:sldMk cId="3185461374" sldId="371"/>
        </pc:sldMkLst>
      </pc:sldChg>
      <pc:sldChg chg="addSp delSp modSp mod">
        <pc:chgData name="cristina calvo porral" userId="9d1cc7c0fccec5db" providerId="LiveId" clId="{8BE5F0B1-1AE2-4590-BEE0-B295F602567A}" dt="2024-09-10T22:27:26.631" v="6537" actId="2"/>
        <pc:sldMkLst>
          <pc:docMk/>
          <pc:sldMk cId="1569290775" sldId="372"/>
        </pc:sldMkLst>
      </pc:sldChg>
      <pc:sldChg chg="addSp delSp modSp mod">
        <pc:chgData name="cristina calvo porral" userId="9d1cc7c0fccec5db" providerId="LiveId" clId="{8BE5F0B1-1AE2-4590-BEE0-B295F602567A}" dt="2024-09-10T22:27:29.622" v="6547" actId="2"/>
        <pc:sldMkLst>
          <pc:docMk/>
          <pc:sldMk cId="3188763598" sldId="373"/>
        </pc:sldMkLst>
      </pc:sldChg>
      <pc:sldChg chg="delSp modSp mod">
        <pc:chgData name="cristina calvo porral" userId="9d1cc7c0fccec5db" providerId="LiveId" clId="{8BE5F0B1-1AE2-4590-BEE0-B295F602567A}" dt="2024-09-10T22:31:30.398" v="6805" actId="207"/>
        <pc:sldMkLst>
          <pc:docMk/>
          <pc:sldMk cId="2646916236" sldId="374"/>
        </pc:sldMkLst>
      </pc:sldChg>
      <pc:sldChg chg="delSp modSp mod">
        <pc:chgData name="cristina calvo porral" userId="9d1cc7c0fccec5db" providerId="LiveId" clId="{8BE5F0B1-1AE2-4590-BEE0-B295F602567A}" dt="2024-09-10T22:28:30.770" v="6748" actId="2"/>
        <pc:sldMkLst>
          <pc:docMk/>
          <pc:sldMk cId="3789728813" sldId="375"/>
        </pc:sldMkLst>
      </pc:sldChg>
      <pc:sldChg chg="addSp delSp modSp mod ord">
        <pc:chgData name="cristina calvo porral" userId="9d1cc7c0fccec5db" providerId="LiveId" clId="{8BE5F0B1-1AE2-4590-BEE0-B295F602567A}" dt="2024-09-10T22:27:28.694" v="6544" actId="2"/>
        <pc:sldMkLst>
          <pc:docMk/>
          <pc:sldMk cId="2635625644" sldId="376"/>
        </pc:sldMkLst>
      </pc:sldChg>
      <pc:sldChg chg="delSp del mod">
        <pc:chgData name="cristina calvo porral" userId="9d1cc7c0fccec5db" providerId="LiveId" clId="{8BE5F0B1-1AE2-4590-BEE0-B295F602567A}" dt="2024-09-10T17:23:51.940" v="2435" actId="47"/>
        <pc:sldMkLst>
          <pc:docMk/>
          <pc:sldMk cId="1860571645" sldId="377"/>
        </pc:sldMkLst>
      </pc:sldChg>
      <pc:sldChg chg="addSp delSp modSp mod">
        <pc:chgData name="cristina calvo porral" userId="9d1cc7c0fccec5db" providerId="LiveId" clId="{8BE5F0B1-1AE2-4590-BEE0-B295F602567A}" dt="2024-09-10T22:27:30.711" v="6550" actId="2"/>
        <pc:sldMkLst>
          <pc:docMk/>
          <pc:sldMk cId="2173242132" sldId="378"/>
        </pc:sldMkLst>
      </pc:sldChg>
      <pc:sldChg chg="addSp delSp modSp mod">
        <pc:chgData name="cristina calvo porral" userId="9d1cc7c0fccec5db" providerId="LiveId" clId="{8BE5F0B1-1AE2-4590-BEE0-B295F602567A}" dt="2024-09-10T22:27:27.423" v="6540" actId="2"/>
        <pc:sldMkLst>
          <pc:docMk/>
          <pc:sldMk cId="291826604" sldId="379"/>
        </pc:sldMkLst>
      </pc:sldChg>
      <pc:sldChg chg="delSp modSp mod">
        <pc:chgData name="cristina calvo porral" userId="9d1cc7c0fccec5db" providerId="LiveId" clId="{8BE5F0B1-1AE2-4590-BEE0-B295F602567A}" dt="2024-09-10T22:31:39.043" v="6806" actId="207"/>
        <pc:sldMkLst>
          <pc:docMk/>
          <pc:sldMk cId="1223702068" sldId="380"/>
        </pc:sldMkLst>
      </pc:sldChg>
      <pc:sldChg chg="modSp add mod">
        <pc:chgData name="cristina calvo porral" userId="9d1cc7c0fccec5db" providerId="LiveId" clId="{8BE5F0B1-1AE2-4590-BEE0-B295F602567A}" dt="2024-09-10T22:30:45.735" v="6801" actId="207"/>
        <pc:sldMkLst>
          <pc:docMk/>
          <pc:sldMk cId="1782937077" sldId="381"/>
        </pc:sldMkLst>
      </pc:sldChg>
      <pc:sldChg chg="modSp add mod">
        <pc:chgData name="cristina calvo porral" userId="9d1cc7c0fccec5db" providerId="LiveId" clId="{8BE5F0B1-1AE2-4590-BEE0-B295F602567A}" dt="2024-09-10T22:27:53.014" v="6621" actId="2"/>
        <pc:sldMkLst>
          <pc:docMk/>
          <pc:sldMk cId="1780865581" sldId="382"/>
        </pc:sldMkLst>
      </pc:sldChg>
      <pc:sldChg chg="modSp add mod">
        <pc:chgData name="cristina calvo porral" userId="9d1cc7c0fccec5db" providerId="LiveId" clId="{8BE5F0B1-1AE2-4590-BEE0-B295F602567A}" dt="2024-09-10T22:28:18.885" v="6705" actId="2"/>
        <pc:sldMkLst>
          <pc:docMk/>
          <pc:sldMk cId="3466435559" sldId="383"/>
        </pc:sldMkLst>
      </pc:sldChg>
      <pc:sldChg chg="modSp add mod setBg">
        <pc:chgData name="cristina calvo porral" userId="9d1cc7c0fccec5db" providerId="LiveId" clId="{8BE5F0B1-1AE2-4590-BEE0-B295F602567A}" dt="2024-09-10T22:28:28.886" v="6742" actId="2"/>
        <pc:sldMkLst>
          <pc:docMk/>
          <pc:sldMk cId="741837793" sldId="384"/>
        </pc:sldMkLst>
      </pc:sldChg>
      <pc:sldChg chg="addSp delSp modSp add del mod">
        <pc:chgData name="cristina calvo porral" userId="9d1cc7c0fccec5db" providerId="LiveId" clId="{8BE5F0B1-1AE2-4590-BEE0-B295F602567A}" dt="2024-09-10T17:57:01.016" v="3800" actId="47"/>
        <pc:sldMkLst>
          <pc:docMk/>
          <pc:sldMk cId="2859006758" sldId="384"/>
        </pc:sldMkLst>
      </pc:sldChg>
      <pc:sldChg chg="modSp add mod setBg">
        <pc:chgData name="cristina calvo porral" userId="9d1cc7c0fccec5db" providerId="LiveId" clId="{8BE5F0B1-1AE2-4590-BEE0-B295F602567A}" dt="2024-09-10T22:32:31.830" v="6809" actId="207"/>
        <pc:sldMkLst>
          <pc:docMk/>
          <pc:sldMk cId="2622384134" sldId="385"/>
        </pc:sldMkLst>
      </pc:sldChg>
    </pc:docChg>
  </pc:docChgLst>
  <pc:docChgLst>
    <pc:chgData name="cristina" userId="9d1cc7c0fccec5db" providerId="LiveId" clId="{706685DE-1956-44DF-A383-F05F839C3F83}"/>
    <pc:docChg chg="undo custSel addSld delSld modSld sldOrd delMainMaster delSection modSection">
      <pc:chgData name="cristina" userId="9d1cc7c0fccec5db" providerId="LiveId" clId="{706685DE-1956-44DF-A383-F05F839C3F83}" dt="2023-08-28T23:24:10.388" v="3427" actId="1076"/>
      <pc:docMkLst>
        <pc:docMk/>
      </pc:docMkLst>
      <pc:sldChg chg="addSp delSp modSp mod setBg chgLayout">
        <pc:chgData name="cristina" userId="9d1cc7c0fccec5db" providerId="LiveId" clId="{706685DE-1956-44DF-A383-F05F839C3F83}" dt="2023-08-27T17:38:46.344" v="745" actId="20577"/>
        <pc:sldMkLst>
          <pc:docMk/>
          <pc:sldMk cId="0" sldId="318"/>
        </pc:sldMkLst>
      </pc:sldChg>
      <pc:sldChg chg="modSp mod setBg">
        <pc:chgData name="cristina" userId="9d1cc7c0fccec5db" providerId="LiveId" clId="{706685DE-1956-44DF-A383-F05F839C3F83}" dt="2023-08-28T22:36:02.189" v="2402" actId="255"/>
        <pc:sldMkLst>
          <pc:docMk/>
          <pc:sldMk cId="0" sldId="320"/>
        </pc:sldMkLst>
      </pc:sldChg>
      <pc:sldChg chg="modSp mod setBg">
        <pc:chgData name="cristina" userId="9d1cc7c0fccec5db" providerId="LiveId" clId="{706685DE-1956-44DF-A383-F05F839C3F83}" dt="2023-08-28T23:11:58.602" v="3090" actId="14734"/>
        <pc:sldMkLst>
          <pc:docMk/>
          <pc:sldMk cId="0" sldId="322"/>
        </pc:sldMkLst>
      </pc:sldChg>
      <pc:sldChg chg="delSp modSp del mod setBg">
        <pc:chgData name="cristina" userId="9d1cc7c0fccec5db" providerId="LiveId" clId="{706685DE-1956-44DF-A383-F05F839C3F83}" dt="2023-08-27T18:14:21.513" v="1822" actId="47"/>
        <pc:sldMkLst>
          <pc:docMk/>
          <pc:sldMk cId="0" sldId="324"/>
        </pc:sldMkLst>
      </pc:sldChg>
      <pc:sldChg chg="modSp mod setBg">
        <pc:chgData name="cristina" userId="9d1cc7c0fccec5db" providerId="LiveId" clId="{706685DE-1956-44DF-A383-F05F839C3F83}" dt="2023-08-28T23:21:22.227" v="3328" actId="20577"/>
        <pc:sldMkLst>
          <pc:docMk/>
          <pc:sldMk cId="0" sldId="332"/>
        </pc:sldMkLst>
      </pc:sldChg>
      <pc:sldChg chg="addSp delSp modSp mod setBg">
        <pc:chgData name="cristina" userId="9d1cc7c0fccec5db" providerId="LiveId" clId="{706685DE-1956-44DF-A383-F05F839C3F83}" dt="2023-08-27T18:00:29.381" v="1410" actId="14734"/>
        <pc:sldMkLst>
          <pc:docMk/>
          <pc:sldMk cId="0" sldId="333"/>
        </pc:sldMkLst>
      </pc:sldChg>
      <pc:sldChg chg="modSp mod setBg">
        <pc:chgData name="cristina" userId="9d1cc7c0fccec5db" providerId="LiveId" clId="{706685DE-1956-44DF-A383-F05F839C3F83}" dt="2023-08-28T23:18:32.456" v="3191" actId="20577"/>
        <pc:sldMkLst>
          <pc:docMk/>
          <pc:sldMk cId="0" sldId="334"/>
        </pc:sldMkLst>
      </pc:sldChg>
      <pc:sldChg chg="modSp mod setBg">
        <pc:chgData name="cristina" userId="9d1cc7c0fccec5db" providerId="LiveId" clId="{706685DE-1956-44DF-A383-F05F839C3F83}" dt="2023-08-27T17:13:20.020" v="237" actId="207"/>
        <pc:sldMkLst>
          <pc:docMk/>
          <pc:sldMk cId="100094005" sldId="352"/>
        </pc:sldMkLst>
      </pc:sldChg>
      <pc:sldChg chg="addSp delSp modSp mod setBg">
        <pc:chgData name="cristina" userId="9d1cc7c0fccec5db" providerId="LiveId" clId="{706685DE-1956-44DF-A383-F05F839C3F83}" dt="2023-08-27T18:01:39.330" v="1539" actId="20577"/>
        <pc:sldMkLst>
          <pc:docMk/>
          <pc:sldMk cId="127448315" sldId="354"/>
        </pc:sldMkLst>
      </pc:sldChg>
      <pc:sldChg chg="modSp mod setBg">
        <pc:chgData name="cristina" userId="9d1cc7c0fccec5db" providerId="LiveId" clId="{706685DE-1956-44DF-A383-F05F839C3F83}" dt="2023-08-28T22:51:26.371" v="2611" actId="14100"/>
        <pc:sldMkLst>
          <pc:docMk/>
          <pc:sldMk cId="1994581316" sldId="355"/>
        </pc:sldMkLst>
      </pc:sldChg>
      <pc:sldChg chg="modSp mod setBg">
        <pc:chgData name="cristina" userId="9d1cc7c0fccec5db" providerId="LiveId" clId="{706685DE-1956-44DF-A383-F05F839C3F83}" dt="2023-08-28T23:11:12.791" v="3081" actId="113"/>
        <pc:sldMkLst>
          <pc:docMk/>
          <pc:sldMk cId="2793826977" sldId="356"/>
        </pc:sldMkLst>
      </pc:sldChg>
      <pc:sldChg chg="addSp delSp modSp mod setBg">
        <pc:chgData name="cristina" userId="9d1cc7c0fccec5db" providerId="LiveId" clId="{706685DE-1956-44DF-A383-F05F839C3F83}" dt="2023-08-28T23:15:34.639" v="3117" actId="478"/>
        <pc:sldMkLst>
          <pc:docMk/>
          <pc:sldMk cId="369516949" sldId="357"/>
        </pc:sldMkLst>
      </pc:sldChg>
      <pc:sldChg chg="modSp mod setBg">
        <pc:chgData name="cristina" userId="9d1cc7c0fccec5db" providerId="LiveId" clId="{706685DE-1956-44DF-A383-F05F839C3F83}" dt="2023-08-27T17:14:20.655" v="258" actId="207"/>
        <pc:sldMkLst>
          <pc:docMk/>
          <pc:sldMk cId="156187493" sldId="358"/>
        </pc:sldMkLst>
      </pc:sldChg>
      <pc:sldChg chg="modSp setBg">
        <pc:chgData name="cristina" userId="9d1cc7c0fccec5db" providerId="LiveId" clId="{706685DE-1956-44DF-A383-F05F839C3F83}" dt="2023-08-27T17:18:34.121" v="308" actId="1076"/>
        <pc:sldMkLst>
          <pc:docMk/>
          <pc:sldMk cId="2348337864" sldId="360"/>
        </pc:sldMkLst>
      </pc:sldChg>
      <pc:sldChg chg="del setBg">
        <pc:chgData name="cristina" userId="9d1cc7c0fccec5db" providerId="LiveId" clId="{706685DE-1956-44DF-A383-F05F839C3F83}" dt="2023-08-27T17:16:26.593" v="298" actId="2696"/>
        <pc:sldMkLst>
          <pc:docMk/>
          <pc:sldMk cId="3006451986" sldId="363"/>
        </pc:sldMkLst>
      </pc:sldChg>
      <pc:sldChg chg="addSp delSp modSp mod setBg">
        <pc:chgData name="cristina" userId="9d1cc7c0fccec5db" providerId="LiveId" clId="{706685DE-1956-44DF-A383-F05F839C3F83}" dt="2023-08-28T23:13:41.211" v="3104" actId="2711"/>
        <pc:sldMkLst>
          <pc:docMk/>
          <pc:sldMk cId="2744674454" sldId="364"/>
        </pc:sldMkLst>
      </pc:sldChg>
      <pc:sldChg chg="modSp mod ord setBg">
        <pc:chgData name="cristina" userId="9d1cc7c0fccec5db" providerId="LiveId" clId="{706685DE-1956-44DF-A383-F05F839C3F83}" dt="2023-08-28T22:50:07.138" v="2558" actId="113"/>
        <pc:sldMkLst>
          <pc:docMk/>
          <pc:sldMk cId="2144988573" sldId="365"/>
        </pc:sldMkLst>
      </pc:sldChg>
      <pc:sldChg chg="modSp mod setBg">
        <pc:chgData name="cristina" userId="9d1cc7c0fccec5db" providerId="LiveId" clId="{706685DE-1956-44DF-A383-F05F839C3F83}" dt="2023-08-28T22:41:25.654" v="2493" actId="113"/>
        <pc:sldMkLst>
          <pc:docMk/>
          <pc:sldMk cId="2072213179" sldId="367"/>
        </pc:sldMkLst>
      </pc:sldChg>
      <pc:sldChg chg="modSp del mod setBg">
        <pc:chgData name="cristina" userId="9d1cc7c0fccec5db" providerId="LiveId" clId="{706685DE-1956-44DF-A383-F05F839C3F83}" dt="2023-08-27T17:54:09.362" v="1316" actId="2696"/>
        <pc:sldMkLst>
          <pc:docMk/>
          <pc:sldMk cId="676150642" sldId="368"/>
        </pc:sldMkLst>
      </pc:sldChg>
      <pc:sldChg chg="addSp delSp modSp mod setBg">
        <pc:chgData name="cristina" userId="9d1cc7c0fccec5db" providerId="LiveId" clId="{706685DE-1956-44DF-A383-F05F839C3F83}" dt="2023-08-27T17:29:08.209" v="424" actId="14100"/>
        <pc:sldMkLst>
          <pc:docMk/>
          <pc:sldMk cId="3185461374" sldId="371"/>
        </pc:sldMkLst>
      </pc:sldChg>
      <pc:sldChg chg="addSp delSp modSp mod ord setBg">
        <pc:chgData name="cristina" userId="9d1cc7c0fccec5db" providerId="LiveId" clId="{706685DE-1956-44DF-A383-F05F839C3F83}" dt="2023-08-27T18:22:16.862" v="2119" actId="14100"/>
        <pc:sldMkLst>
          <pc:docMk/>
          <pc:sldMk cId="1569290775" sldId="372"/>
        </pc:sldMkLst>
      </pc:sldChg>
      <pc:sldChg chg="addSp delSp modSp mod setBg">
        <pc:chgData name="cristina" userId="9d1cc7c0fccec5db" providerId="LiveId" clId="{706685DE-1956-44DF-A383-F05F839C3F83}" dt="2023-08-27T18:20:48.692" v="2111" actId="1076"/>
        <pc:sldMkLst>
          <pc:docMk/>
          <pc:sldMk cId="3188763598" sldId="373"/>
        </pc:sldMkLst>
      </pc:sldChg>
      <pc:sldChg chg="addSp delSp modSp mod ord setBg">
        <pc:chgData name="cristina" userId="9d1cc7c0fccec5db" providerId="LiveId" clId="{706685DE-1956-44DF-A383-F05F839C3F83}" dt="2023-08-28T23:09:59.838" v="3048" actId="207"/>
        <pc:sldMkLst>
          <pc:docMk/>
          <pc:sldMk cId="2646916236" sldId="374"/>
        </pc:sldMkLst>
      </pc:sldChg>
      <pc:sldChg chg="modSp add mod setBg">
        <pc:chgData name="cristina" userId="9d1cc7c0fccec5db" providerId="LiveId" clId="{706685DE-1956-44DF-A383-F05F839C3F83}" dt="2023-08-28T23:24:10.388" v="3427" actId="1076"/>
        <pc:sldMkLst>
          <pc:docMk/>
          <pc:sldMk cId="3789728813" sldId="375"/>
        </pc:sldMkLst>
      </pc:sldChg>
      <pc:sldChg chg="addSp delSp modSp mod">
        <pc:chgData name="cristina" userId="9d1cc7c0fccec5db" providerId="LiveId" clId="{706685DE-1956-44DF-A383-F05F839C3F83}" dt="2023-08-27T17:33:58.995" v="435" actId="1076"/>
        <pc:sldMkLst>
          <pc:docMk/>
          <pc:sldMk cId="2635625644" sldId="376"/>
        </pc:sldMkLst>
      </pc:sldChg>
      <pc:sldChg chg="addSp delSp modSp add mod setBg">
        <pc:chgData name="cristina" userId="9d1cc7c0fccec5db" providerId="LiveId" clId="{706685DE-1956-44DF-A383-F05F839C3F83}" dt="2023-08-27T18:17:46.245" v="1936" actId="1076"/>
        <pc:sldMkLst>
          <pc:docMk/>
          <pc:sldMk cId="1860571645" sldId="377"/>
        </pc:sldMkLst>
      </pc:sldChg>
      <pc:sldChg chg="addSp delSp modSp add mod setBg">
        <pc:chgData name="cristina" userId="9d1cc7c0fccec5db" providerId="LiveId" clId="{706685DE-1956-44DF-A383-F05F839C3F83}" dt="2023-08-27T18:22:02.642" v="2116" actId="692"/>
        <pc:sldMkLst>
          <pc:docMk/>
          <pc:sldMk cId="2173242132" sldId="378"/>
        </pc:sldMkLst>
      </pc:sldChg>
      <pc:sldChg chg="addSp delSp modSp add mod">
        <pc:chgData name="cristina" userId="9d1cc7c0fccec5db" providerId="LiveId" clId="{706685DE-1956-44DF-A383-F05F839C3F83}" dt="2023-08-27T18:24:18.116" v="2122"/>
        <pc:sldMkLst>
          <pc:docMk/>
          <pc:sldMk cId="291826604" sldId="379"/>
        </pc:sldMkLst>
      </pc:sldChg>
      <pc:sldChg chg="delSp modSp add mod setBg">
        <pc:chgData name="cristina" userId="9d1cc7c0fccec5db" providerId="LiveId" clId="{706685DE-1956-44DF-A383-F05F839C3F83}" dt="2023-08-28T23:10:09.559" v="3049" actId="207"/>
        <pc:sldMkLst>
          <pc:docMk/>
          <pc:sldMk cId="1223702068" sldId="380"/>
        </pc:sldMkLst>
      </pc:sldChg>
      <pc:sldMasterChg chg="del delSldLayout">
        <pc:chgData name="cristina" userId="9d1cc7c0fccec5db" providerId="LiveId" clId="{706685DE-1956-44DF-A383-F05F839C3F83}" dt="2023-08-27T17:16:26.593" v="298" actId="2696"/>
        <pc:sldMasterMkLst>
          <pc:docMk/>
          <pc:sldMasterMk cId="3817763577" sldId="2147483751"/>
        </pc:sldMasterMkLst>
        <pc:sldLayoutChg chg="del">
          <pc:chgData name="cristina" userId="9d1cc7c0fccec5db" providerId="LiveId" clId="{706685DE-1956-44DF-A383-F05F839C3F83}" dt="2023-08-27T17:16:26.593" v="298" actId="2696"/>
          <pc:sldLayoutMkLst>
            <pc:docMk/>
            <pc:sldMasterMk cId="3817763577" sldId="2147483751"/>
            <pc:sldLayoutMk cId="1093134214" sldId="2147483752"/>
          </pc:sldLayoutMkLst>
        </pc:sldLayoutChg>
        <pc:sldLayoutChg chg="del">
          <pc:chgData name="cristina" userId="9d1cc7c0fccec5db" providerId="LiveId" clId="{706685DE-1956-44DF-A383-F05F839C3F83}" dt="2023-08-27T17:16:26.593" v="298" actId="2696"/>
          <pc:sldLayoutMkLst>
            <pc:docMk/>
            <pc:sldMasterMk cId="3817763577" sldId="2147483751"/>
            <pc:sldLayoutMk cId="182977926" sldId="2147483753"/>
          </pc:sldLayoutMkLst>
        </pc:sldLayoutChg>
        <pc:sldLayoutChg chg="del">
          <pc:chgData name="cristina" userId="9d1cc7c0fccec5db" providerId="LiveId" clId="{706685DE-1956-44DF-A383-F05F839C3F83}" dt="2023-08-27T17:16:26.593" v="298" actId="2696"/>
          <pc:sldLayoutMkLst>
            <pc:docMk/>
            <pc:sldMasterMk cId="3817763577" sldId="2147483751"/>
            <pc:sldLayoutMk cId="1111348478" sldId="2147483754"/>
          </pc:sldLayoutMkLst>
        </pc:sldLayoutChg>
        <pc:sldLayoutChg chg="del">
          <pc:chgData name="cristina" userId="9d1cc7c0fccec5db" providerId="LiveId" clId="{706685DE-1956-44DF-A383-F05F839C3F83}" dt="2023-08-27T17:16:26.593" v="298" actId="2696"/>
          <pc:sldLayoutMkLst>
            <pc:docMk/>
            <pc:sldMasterMk cId="3817763577" sldId="2147483751"/>
            <pc:sldLayoutMk cId="4251574086" sldId="2147483755"/>
          </pc:sldLayoutMkLst>
        </pc:sldLayoutChg>
        <pc:sldLayoutChg chg="del">
          <pc:chgData name="cristina" userId="9d1cc7c0fccec5db" providerId="LiveId" clId="{706685DE-1956-44DF-A383-F05F839C3F83}" dt="2023-08-27T17:16:26.593" v="298" actId="2696"/>
          <pc:sldLayoutMkLst>
            <pc:docMk/>
            <pc:sldMasterMk cId="3817763577" sldId="2147483751"/>
            <pc:sldLayoutMk cId="507901365" sldId="2147483756"/>
          </pc:sldLayoutMkLst>
        </pc:sldLayoutChg>
        <pc:sldLayoutChg chg="del">
          <pc:chgData name="cristina" userId="9d1cc7c0fccec5db" providerId="LiveId" clId="{706685DE-1956-44DF-A383-F05F839C3F83}" dt="2023-08-27T17:16:26.593" v="298" actId="2696"/>
          <pc:sldLayoutMkLst>
            <pc:docMk/>
            <pc:sldMasterMk cId="3817763577" sldId="2147483751"/>
            <pc:sldLayoutMk cId="597175639" sldId="2147483757"/>
          </pc:sldLayoutMkLst>
        </pc:sldLayoutChg>
        <pc:sldLayoutChg chg="del">
          <pc:chgData name="cristina" userId="9d1cc7c0fccec5db" providerId="LiveId" clId="{706685DE-1956-44DF-A383-F05F839C3F83}" dt="2023-08-27T17:16:26.593" v="298" actId="2696"/>
          <pc:sldLayoutMkLst>
            <pc:docMk/>
            <pc:sldMasterMk cId="3817763577" sldId="2147483751"/>
            <pc:sldLayoutMk cId="1052142199" sldId="2147483758"/>
          </pc:sldLayoutMkLst>
        </pc:sldLayoutChg>
        <pc:sldLayoutChg chg="del">
          <pc:chgData name="cristina" userId="9d1cc7c0fccec5db" providerId="LiveId" clId="{706685DE-1956-44DF-A383-F05F839C3F83}" dt="2023-08-27T17:16:26.593" v="298" actId="2696"/>
          <pc:sldLayoutMkLst>
            <pc:docMk/>
            <pc:sldMasterMk cId="3817763577" sldId="2147483751"/>
            <pc:sldLayoutMk cId="4139603022" sldId="2147483759"/>
          </pc:sldLayoutMkLst>
        </pc:sldLayoutChg>
        <pc:sldLayoutChg chg="del">
          <pc:chgData name="cristina" userId="9d1cc7c0fccec5db" providerId="LiveId" clId="{706685DE-1956-44DF-A383-F05F839C3F83}" dt="2023-08-27T17:16:26.593" v="298" actId="2696"/>
          <pc:sldLayoutMkLst>
            <pc:docMk/>
            <pc:sldMasterMk cId="3817763577" sldId="2147483751"/>
            <pc:sldLayoutMk cId="1558069804" sldId="2147483760"/>
          </pc:sldLayoutMkLst>
        </pc:sldLayoutChg>
        <pc:sldLayoutChg chg="del">
          <pc:chgData name="cristina" userId="9d1cc7c0fccec5db" providerId="LiveId" clId="{706685DE-1956-44DF-A383-F05F839C3F83}" dt="2023-08-27T17:16:26.593" v="298" actId="2696"/>
          <pc:sldLayoutMkLst>
            <pc:docMk/>
            <pc:sldMasterMk cId="3817763577" sldId="2147483751"/>
            <pc:sldLayoutMk cId="2511318260" sldId="2147483761"/>
          </pc:sldLayoutMkLst>
        </pc:sldLayoutChg>
        <pc:sldLayoutChg chg="del">
          <pc:chgData name="cristina" userId="9d1cc7c0fccec5db" providerId="LiveId" clId="{706685DE-1956-44DF-A383-F05F839C3F83}" dt="2023-08-27T17:16:26.593" v="298" actId="2696"/>
          <pc:sldLayoutMkLst>
            <pc:docMk/>
            <pc:sldMasterMk cId="3817763577" sldId="2147483751"/>
            <pc:sldLayoutMk cId="3111978252" sldId="2147483762"/>
          </pc:sldLayoutMkLst>
        </pc:sldLayoutChg>
        <pc:sldLayoutChg chg="del">
          <pc:chgData name="cristina" userId="9d1cc7c0fccec5db" providerId="LiveId" clId="{706685DE-1956-44DF-A383-F05F839C3F83}" dt="2023-08-27T17:16:26.593" v="298" actId="2696"/>
          <pc:sldLayoutMkLst>
            <pc:docMk/>
            <pc:sldMasterMk cId="3817763577" sldId="2147483751"/>
            <pc:sldLayoutMk cId="1174838831" sldId="2147483763"/>
          </pc:sldLayoutMkLst>
        </pc:sldLayoutChg>
        <pc:sldLayoutChg chg="del">
          <pc:chgData name="cristina" userId="9d1cc7c0fccec5db" providerId="LiveId" clId="{706685DE-1956-44DF-A383-F05F839C3F83}" dt="2023-08-27T17:16:26.593" v="298" actId="2696"/>
          <pc:sldLayoutMkLst>
            <pc:docMk/>
            <pc:sldMasterMk cId="3817763577" sldId="2147483751"/>
            <pc:sldLayoutMk cId="2322786789" sldId="2147483764"/>
          </pc:sldLayoutMkLst>
        </pc:sldLayoutChg>
      </pc:sldMasterChg>
    </pc:docChg>
  </pc:docChgLst>
  <pc:docChgLst>
    <pc:chgData name="cristina calvo porral" userId="9d1cc7c0fccec5db" providerId="LiveId" clId="{C19745C8-7474-4F7D-89A2-9CCCB335BF18}"/>
    <pc:docChg chg="undo redo custSel addSld delSld modSld sldOrd modSection">
      <pc:chgData name="cristina calvo porral" userId="9d1cc7c0fccec5db" providerId="LiveId" clId="{C19745C8-7474-4F7D-89A2-9CCCB335BF18}" dt="2025-10-06T07:54:28.428" v="11588" actId="255"/>
      <pc:docMkLst>
        <pc:docMk/>
      </pc:docMkLst>
      <pc:sldChg chg="addSp delSp modSp mod">
        <pc:chgData name="cristina calvo porral" userId="9d1cc7c0fccec5db" providerId="LiveId" clId="{C19745C8-7474-4F7D-89A2-9CCCB335BF18}" dt="2025-10-03T22:47:59.266" v="10398" actId="2"/>
        <pc:sldMkLst>
          <pc:docMk/>
          <pc:sldMk cId="0" sldId="318"/>
        </pc:sldMkLst>
        <pc:spChg chg="mod">
          <ac:chgData name="cristina calvo porral" userId="9d1cc7c0fccec5db" providerId="LiveId" clId="{C19745C8-7474-4F7D-89A2-9CCCB335BF18}" dt="2025-10-03T22:47:59.266" v="10398" actId="2"/>
          <ac:spMkLst>
            <pc:docMk/>
            <pc:sldMk cId="0" sldId="318"/>
            <ac:spMk id="7" creationId="{00000000-0000-0000-0000-000000000000}"/>
          </ac:spMkLst>
        </pc:spChg>
        <pc:spChg chg="mod">
          <ac:chgData name="cristina calvo porral" userId="9d1cc7c0fccec5db" providerId="LiveId" clId="{C19745C8-7474-4F7D-89A2-9CCCB335BF18}" dt="2025-10-03T21:36:03.492" v="9595" actId="14100"/>
          <ac:spMkLst>
            <pc:docMk/>
            <pc:sldMk cId="0" sldId="318"/>
            <ac:spMk id="23554" creationId="{00000000-0000-0000-0000-000000000000}"/>
          </ac:spMkLst>
        </pc:spChg>
        <pc:spChg chg="mod">
          <ac:chgData name="cristina calvo porral" userId="9d1cc7c0fccec5db" providerId="LiveId" clId="{C19745C8-7474-4F7D-89A2-9CCCB335BF18}" dt="2025-10-03T08:26:30.497" v="7638" actId="6549"/>
          <ac:spMkLst>
            <pc:docMk/>
            <pc:sldMk cId="0" sldId="318"/>
            <ac:spMk id="23557" creationId="{00000000-0000-0000-0000-000000000000}"/>
          </ac:spMkLst>
        </pc:spChg>
        <pc:picChg chg="add mod">
          <ac:chgData name="cristina calvo porral" userId="9d1cc7c0fccec5db" providerId="LiveId" clId="{C19745C8-7474-4F7D-89A2-9CCCB335BF18}" dt="2025-10-03T21:35:55.291" v="9593" actId="14100"/>
          <ac:picMkLst>
            <pc:docMk/>
            <pc:sldMk cId="0" sldId="318"/>
            <ac:picMk id="3" creationId="{FB774939-BBE5-2AAA-BC86-C20D33514518}"/>
          </ac:picMkLst>
        </pc:picChg>
        <pc:picChg chg="add mod">
          <ac:chgData name="cristina calvo porral" userId="9d1cc7c0fccec5db" providerId="LiveId" clId="{C19745C8-7474-4F7D-89A2-9CCCB335BF18}" dt="2025-10-03T08:27:57.837" v="7712" actId="1076"/>
          <ac:picMkLst>
            <pc:docMk/>
            <pc:sldMk cId="0" sldId="318"/>
            <ac:picMk id="6" creationId="{5F3A558A-9F81-52D0-CB51-8A66A22B4A19}"/>
          </ac:picMkLst>
        </pc:picChg>
      </pc:sldChg>
      <pc:sldChg chg="modSp del mod">
        <pc:chgData name="cristina calvo porral" userId="9d1cc7c0fccec5db" providerId="LiveId" clId="{C19745C8-7474-4F7D-89A2-9CCCB335BF18}" dt="2025-10-03T07:45:11.605" v="6605" actId="47"/>
        <pc:sldMkLst>
          <pc:docMk/>
          <pc:sldMk cId="0" sldId="320"/>
        </pc:sldMkLst>
      </pc:sldChg>
      <pc:sldChg chg="modSp del mod">
        <pc:chgData name="cristina calvo porral" userId="9d1cc7c0fccec5db" providerId="LiveId" clId="{C19745C8-7474-4F7D-89A2-9CCCB335BF18}" dt="2025-10-03T08:14:48.149" v="7346" actId="47"/>
        <pc:sldMkLst>
          <pc:docMk/>
          <pc:sldMk cId="0" sldId="322"/>
        </pc:sldMkLst>
      </pc:sldChg>
      <pc:sldChg chg="modSp del mod">
        <pc:chgData name="cristina calvo porral" userId="9d1cc7c0fccec5db" providerId="LiveId" clId="{C19745C8-7474-4F7D-89A2-9CCCB335BF18}" dt="2025-10-03T08:14:50.087" v="7347" actId="47"/>
        <pc:sldMkLst>
          <pc:docMk/>
          <pc:sldMk cId="0" sldId="332"/>
        </pc:sldMkLst>
      </pc:sldChg>
      <pc:sldChg chg="addSp delSp modSp del mod">
        <pc:chgData name="cristina calvo porral" userId="9d1cc7c0fccec5db" providerId="LiveId" clId="{C19745C8-7474-4F7D-89A2-9CCCB335BF18}" dt="2025-10-02T09:57:20.233" v="6176" actId="47"/>
        <pc:sldMkLst>
          <pc:docMk/>
          <pc:sldMk cId="0" sldId="333"/>
        </pc:sldMkLst>
      </pc:sldChg>
      <pc:sldChg chg="modSp del mod">
        <pc:chgData name="cristina calvo porral" userId="9d1cc7c0fccec5db" providerId="LiveId" clId="{C19745C8-7474-4F7D-89A2-9CCCB335BF18}" dt="2025-10-03T08:01:19.939" v="6926" actId="47"/>
        <pc:sldMkLst>
          <pc:docMk/>
          <pc:sldMk cId="0" sldId="334"/>
        </pc:sldMkLst>
      </pc:sldChg>
      <pc:sldChg chg="modSp del mod">
        <pc:chgData name="cristina calvo porral" userId="9d1cc7c0fccec5db" providerId="LiveId" clId="{C19745C8-7474-4F7D-89A2-9CCCB335BF18}" dt="2025-10-03T21:34:59.287" v="9582" actId="2696"/>
        <pc:sldMkLst>
          <pc:docMk/>
          <pc:sldMk cId="100094005" sldId="352"/>
        </pc:sldMkLst>
      </pc:sldChg>
      <pc:sldChg chg="modSp del mod">
        <pc:chgData name="cristina calvo porral" userId="9d1cc7c0fccec5db" providerId="LiveId" clId="{C19745C8-7474-4F7D-89A2-9CCCB335BF18}" dt="2025-10-02T09:57:21.328" v="6177" actId="47"/>
        <pc:sldMkLst>
          <pc:docMk/>
          <pc:sldMk cId="127448315" sldId="354"/>
        </pc:sldMkLst>
      </pc:sldChg>
      <pc:sldChg chg="modSp del mod">
        <pc:chgData name="cristina calvo porral" userId="9d1cc7c0fccec5db" providerId="LiveId" clId="{C19745C8-7474-4F7D-89A2-9CCCB335BF18}" dt="2025-10-02T09:57:13.162" v="6173" actId="47"/>
        <pc:sldMkLst>
          <pc:docMk/>
          <pc:sldMk cId="1994581316" sldId="355"/>
        </pc:sldMkLst>
      </pc:sldChg>
      <pc:sldChg chg="modSp del mod">
        <pc:chgData name="cristina calvo porral" userId="9d1cc7c0fccec5db" providerId="LiveId" clId="{C19745C8-7474-4F7D-89A2-9CCCB335BF18}" dt="2025-10-02T09:57:16.928" v="6174" actId="47"/>
        <pc:sldMkLst>
          <pc:docMk/>
          <pc:sldMk cId="2793826977" sldId="356"/>
        </pc:sldMkLst>
      </pc:sldChg>
      <pc:sldChg chg="addSp modSp del mod">
        <pc:chgData name="cristina calvo porral" userId="9d1cc7c0fccec5db" providerId="LiveId" clId="{C19745C8-7474-4F7D-89A2-9CCCB335BF18}" dt="2025-10-02T09:57:22.103" v="6178" actId="47"/>
        <pc:sldMkLst>
          <pc:docMk/>
          <pc:sldMk cId="369516949" sldId="357"/>
        </pc:sldMkLst>
      </pc:sldChg>
      <pc:sldChg chg="addSp modSp mod setBg">
        <pc:chgData name="cristina calvo porral" userId="9d1cc7c0fccec5db" providerId="LiveId" clId="{C19745C8-7474-4F7D-89A2-9CCCB335BF18}" dt="2025-10-03T22:48:30.560" v="10413" actId="1076"/>
        <pc:sldMkLst>
          <pc:docMk/>
          <pc:sldMk cId="2348337864" sldId="360"/>
        </pc:sldMkLst>
        <pc:spChg chg="add mod">
          <ac:chgData name="cristina calvo porral" userId="9d1cc7c0fccec5db" providerId="LiveId" clId="{C19745C8-7474-4F7D-89A2-9CCCB335BF18}" dt="2025-10-03T21:35:35.302" v="9592" actId="114"/>
          <ac:spMkLst>
            <pc:docMk/>
            <pc:sldMk cId="2348337864" sldId="360"/>
            <ac:spMk id="2" creationId="{F2291907-6368-F904-CF06-DAB5190CCE7F}"/>
          </ac:spMkLst>
        </pc:spChg>
        <pc:spChg chg="add mod">
          <ac:chgData name="cristina calvo porral" userId="9d1cc7c0fccec5db" providerId="LiveId" clId="{C19745C8-7474-4F7D-89A2-9CCCB335BF18}" dt="2025-10-03T22:48:30.560" v="10413" actId="1076"/>
          <ac:spMkLst>
            <pc:docMk/>
            <pc:sldMk cId="2348337864" sldId="360"/>
            <ac:spMk id="3" creationId="{F8CAD66A-BE21-1D36-A7F4-ABC247690359}"/>
          </ac:spMkLst>
        </pc:spChg>
        <pc:spChg chg="mod">
          <ac:chgData name="cristina calvo porral" userId="9d1cc7c0fccec5db" providerId="LiveId" clId="{C19745C8-7474-4F7D-89A2-9CCCB335BF18}" dt="2025-10-03T21:33:55.421" v="9573" actId="1076"/>
          <ac:spMkLst>
            <pc:docMk/>
            <pc:sldMk cId="2348337864" sldId="360"/>
            <ac:spMk id="6" creationId="{00000000-0000-0000-0000-000000000000}"/>
          </ac:spMkLst>
        </pc:spChg>
        <pc:picChg chg="add mod">
          <ac:chgData name="cristina calvo porral" userId="9d1cc7c0fccec5db" providerId="LiveId" clId="{C19745C8-7474-4F7D-89A2-9CCCB335BF18}" dt="2025-10-03T21:35:31.746" v="9591" actId="14100"/>
          <ac:picMkLst>
            <pc:docMk/>
            <pc:sldMk cId="2348337864" sldId="360"/>
            <ac:picMk id="4" creationId="{CE40C5A0-C304-AF17-59B4-92EA51C49BE5}"/>
          </ac:picMkLst>
        </pc:picChg>
      </pc:sldChg>
      <pc:sldChg chg="addSp modSp del mod">
        <pc:chgData name="cristina calvo porral" userId="9d1cc7c0fccec5db" providerId="LiveId" clId="{C19745C8-7474-4F7D-89A2-9CCCB335BF18}" dt="2025-10-02T09:57:23.901" v="6180" actId="47"/>
        <pc:sldMkLst>
          <pc:docMk/>
          <pc:sldMk cId="2744674454" sldId="364"/>
        </pc:sldMkLst>
      </pc:sldChg>
      <pc:sldChg chg="modSp del mod">
        <pc:chgData name="cristina calvo porral" userId="9d1cc7c0fccec5db" providerId="LiveId" clId="{C19745C8-7474-4F7D-89A2-9CCCB335BF18}" dt="2025-10-03T07:45:22.448" v="6607" actId="47"/>
        <pc:sldMkLst>
          <pc:docMk/>
          <pc:sldMk cId="2072213179" sldId="367"/>
        </pc:sldMkLst>
      </pc:sldChg>
      <pc:sldChg chg="addSp delSp modSp del mod ord">
        <pc:chgData name="cristina calvo porral" userId="9d1cc7c0fccec5db" providerId="LiveId" clId="{C19745C8-7474-4F7D-89A2-9CCCB335BF18}" dt="2025-10-03T07:39:53.913" v="6405" actId="47"/>
        <pc:sldMkLst>
          <pc:docMk/>
          <pc:sldMk cId="3185461374" sldId="371"/>
        </pc:sldMkLst>
      </pc:sldChg>
      <pc:sldChg chg="addSp delSp modSp mod ord">
        <pc:chgData name="cristina calvo porral" userId="9d1cc7c0fccec5db" providerId="LiveId" clId="{C19745C8-7474-4F7D-89A2-9CCCB335BF18}" dt="2025-10-06T07:52:42.612" v="11474"/>
        <pc:sldMkLst>
          <pc:docMk/>
          <pc:sldMk cId="1569290775" sldId="372"/>
        </pc:sldMkLst>
        <pc:spChg chg="add mod">
          <ac:chgData name="cristina calvo porral" userId="9d1cc7c0fccec5db" providerId="LiveId" clId="{C19745C8-7474-4F7D-89A2-9CCCB335BF18}" dt="2025-10-06T07:52:33.568" v="11472" actId="1076"/>
          <ac:spMkLst>
            <pc:docMk/>
            <pc:sldMk cId="1569290775" sldId="372"/>
            <ac:spMk id="8" creationId="{7948F03E-6BE4-2765-CD65-FA1F6FF3C490}"/>
          </ac:spMkLst>
        </pc:spChg>
        <pc:spChg chg="add mod">
          <ac:chgData name="cristina calvo porral" userId="9d1cc7c0fccec5db" providerId="LiveId" clId="{C19745C8-7474-4F7D-89A2-9CCCB335BF18}" dt="2025-10-06T07:52:42.612" v="11474"/>
          <ac:spMkLst>
            <pc:docMk/>
            <pc:sldMk cId="1569290775" sldId="372"/>
            <ac:spMk id="9" creationId="{CC8FE093-8D84-167E-B327-9CF87A41FC7F}"/>
          </ac:spMkLst>
        </pc:spChg>
        <pc:spChg chg="mod">
          <ac:chgData name="cristina calvo porral" userId="9d1cc7c0fccec5db" providerId="LiveId" clId="{C19745C8-7474-4F7D-89A2-9CCCB335BF18}" dt="2025-10-03T07:40:13.279" v="6422" actId="20577"/>
          <ac:spMkLst>
            <pc:docMk/>
            <pc:sldMk cId="1569290775" sldId="372"/>
            <ac:spMk id="23" creationId="{00000000-0000-0000-0000-000000000000}"/>
          </ac:spMkLst>
        </pc:spChg>
        <pc:picChg chg="add mod ord">
          <ac:chgData name="cristina calvo porral" userId="9d1cc7c0fccec5db" providerId="LiveId" clId="{C19745C8-7474-4F7D-89A2-9CCCB335BF18}" dt="2025-10-06T07:52:35.902" v="11473" actId="1076"/>
          <ac:picMkLst>
            <pc:docMk/>
            <pc:sldMk cId="1569290775" sldId="372"/>
            <ac:picMk id="3" creationId="{F7756203-7F6C-3997-FA37-428DC5B3AD11}"/>
          </ac:picMkLst>
        </pc:picChg>
        <pc:picChg chg="add del mod">
          <ac:chgData name="cristina calvo porral" userId="9d1cc7c0fccec5db" providerId="LiveId" clId="{C19745C8-7474-4F7D-89A2-9CCCB335BF18}" dt="2025-10-06T07:49:39.085" v="11458" actId="478"/>
          <ac:picMkLst>
            <pc:docMk/>
            <pc:sldMk cId="1569290775" sldId="372"/>
            <ac:picMk id="5" creationId="{C79F3D5D-430C-F6D1-77B9-91A02DD8BE0D}"/>
          </ac:picMkLst>
        </pc:picChg>
        <pc:picChg chg="add del mod">
          <ac:chgData name="cristina calvo porral" userId="9d1cc7c0fccec5db" providerId="LiveId" clId="{C19745C8-7474-4F7D-89A2-9CCCB335BF18}" dt="2025-10-06T07:50:36.285" v="11466" actId="478"/>
          <ac:picMkLst>
            <pc:docMk/>
            <pc:sldMk cId="1569290775" sldId="372"/>
            <ac:picMk id="7" creationId="{1D3CCB90-4FE6-032D-3910-BE1CB96605AA}"/>
          </ac:picMkLst>
        </pc:picChg>
      </pc:sldChg>
      <pc:sldChg chg="addSp delSp modSp del mod">
        <pc:chgData name="cristina calvo porral" userId="9d1cc7c0fccec5db" providerId="LiveId" clId="{C19745C8-7474-4F7D-89A2-9CCCB335BF18}" dt="2025-10-03T07:39:52.645" v="6404" actId="47"/>
        <pc:sldMkLst>
          <pc:docMk/>
          <pc:sldMk cId="3188763598" sldId="373"/>
        </pc:sldMkLst>
      </pc:sldChg>
      <pc:sldChg chg="addSp delSp modSp del mod ord">
        <pc:chgData name="cristina calvo porral" userId="9d1cc7c0fccec5db" providerId="LiveId" clId="{C19745C8-7474-4F7D-89A2-9CCCB335BF18}" dt="2025-10-03T21:04:13.226" v="7933" actId="47"/>
        <pc:sldMkLst>
          <pc:docMk/>
          <pc:sldMk cId="2646916236" sldId="374"/>
        </pc:sldMkLst>
      </pc:sldChg>
      <pc:sldChg chg="modSp del mod">
        <pc:chgData name="cristina calvo porral" userId="9d1cc7c0fccec5db" providerId="LiveId" clId="{C19745C8-7474-4F7D-89A2-9CCCB335BF18}" dt="2025-10-03T21:31:44.586" v="9536" actId="47"/>
        <pc:sldMkLst>
          <pc:docMk/>
          <pc:sldMk cId="3789728813" sldId="375"/>
        </pc:sldMkLst>
      </pc:sldChg>
      <pc:sldChg chg="addSp delSp modSp del mod">
        <pc:chgData name="cristina calvo porral" userId="9d1cc7c0fccec5db" providerId="LiveId" clId="{C19745C8-7474-4F7D-89A2-9CCCB335BF18}" dt="2025-10-03T07:39:51.333" v="6403" actId="47"/>
        <pc:sldMkLst>
          <pc:docMk/>
          <pc:sldMk cId="2635625644" sldId="376"/>
        </pc:sldMkLst>
      </pc:sldChg>
      <pc:sldChg chg="delSp del mod">
        <pc:chgData name="cristina calvo porral" userId="9d1cc7c0fccec5db" providerId="LiveId" clId="{C19745C8-7474-4F7D-89A2-9CCCB335BF18}" dt="2025-09-15T08:07:12.451" v="280" actId="2696"/>
        <pc:sldMkLst>
          <pc:docMk/>
          <pc:sldMk cId="2173242132" sldId="378"/>
        </pc:sldMkLst>
      </pc:sldChg>
      <pc:sldChg chg="addSp delSp modSp mod ord">
        <pc:chgData name="cristina calvo porral" userId="9d1cc7c0fccec5db" providerId="LiveId" clId="{C19745C8-7474-4F7D-89A2-9CCCB335BF18}" dt="2025-10-06T07:53:58.919" v="11584" actId="1076"/>
        <pc:sldMkLst>
          <pc:docMk/>
          <pc:sldMk cId="291826604" sldId="379"/>
        </pc:sldMkLst>
        <pc:spChg chg="add mod">
          <ac:chgData name="cristina calvo porral" userId="9d1cc7c0fccec5db" providerId="LiveId" clId="{C19745C8-7474-4F7D-89A2-9CCCB335BF18}" dt="2025-10-03T21:36:43.909" v="9638"/>
          <ac:spMkLst>
            <pc:docMk/>
            <pc:sldMk cId="291826604" sldId="379"/>
            <ac:spMk id="2" creationId="{8379DFA4-7B58-FEF4-4613-FA85AB1CC6A3}"/>
          </ac:spMkLst>
        </pc:spChg>
        <pc:spChg chg="add mod">
          <ac:chgData name="cristina calvo porral" userId="9d1cc7c0fccec5db" providerId="LiveId" clId="{C19745C8-7474-4F7D-89A2-9CCCB335BF18}" dt="2025-10-06T07:53:16.607" v="11550" actId="14100"/>
          <ac:spMkLst>
            <pc:docMk/>
            <pc:sldMk cId="291826604" sldId="379"/>
            <ac:spMk id="3" creationId="{2D6A0305-E69E-302E-A4A3-8798D1AC148F}"/>
          </ac:spMkLst>
        </pc:spChg>
        <pc:spChg chg="mod">
          <ac:chgData name="cristina calvo porral" userId="9d1cc7c0fccec5db" providerId="LiveId" clId="{C19745C8-7474-4F7D-89A2-9CCCB335BF18}" dt="2025-10-03T22:49:14.110" v="10421" actId="20577"/>
          <ac:spMkLst>
            <pc:docMk/>
            <pc:sldMk cId="291826604" sldId="379"/>
            <ac:spMk id="23" creationId="{00000000-0000-0000-0000-000000000000}"/>
          </ac:spMkLst>
        </pc:spChg>
        <pc:picChg chg="add mod">
          <ac:chgData name="cristina calvo porral" userId="9d1cc7c0fccec5db" providerId="LiveId" clId="{C19745C8-7474-4F7D-89A2-9CCCB335BF18}" dt="2025-10-06T07:53:58.919" v="11584" actId="1076"/>
          <ac:picMkLst>
            <pc:docMk/>
            <pc:sldMk cId="291826604" sldId="379"/>
            <ac:picMk id="7" creationId="{57937440-D172-A9F1-FE6E-CB420A7C3149}"/>
          </ac:picMkLst>
        </pc:picChg>
      </pc:sldChg>
      <pc:sldChg chg="delSp modSp del mod">
        <pc:chgData name="cristina calvo porral" userId="9d1cc7c0fccec5db" providerId="LiveId" clId="{C19745C8-7474-4F7D-89A2-9CCCB335BF18}" dt="2025-10-03T21:15:36.374" v="8725" actId="2696"/>
        <pc:sldMkLst>
          <pc:docMk/>
          <pc:sldMk cId="1223702068" sldId="380"/>
        </pc:sldMkLst>
      </pc:sldChg>
      <pc:sldChg chg="addSp delSp modSp del mod">
        <pc:chgData name="cristina calvo porral" userId="9d1cc7c0fccec5db" providerId="LiveId" clId="{C19745C8-7474-4F7D-89A2-9CCCB335BF18}" dt="2025-10-03T21:19:10.903" v="8765" actId="47"/>
        <pc:sldMkLst>
          <pc:docMk/>
          <pc:sldMk cId="1782937077" sldId="381"/>
        </pc:sldMkLst>
      </pc:sldChg>
      <pc:sldChg chg="del">
        <pc:chgData name="cristina calvo porral" userId="9d1cc7c0fccec5db" providerId="LiveId" clId="{C19745C8-7474-4F7D-89A2-9CCCB335BF18}" dt="2025-09-15T08:08:51.673" v="344" actId="2696"/>
        <pc:sldMkLst>
          <pc:docMk/>
          <pc:sldMk cId="1780865581" sldId="382"/>
        </pc:sldMkLst>
      </pc:sldChg>
      <pc:sldChg chg="del">
        <pc:chgData name="cristina calvo porral" userId="9d1cc7c0fccec5db" providerId="LiveId" clId="{C19745C8-7474-4F7D-89A2-9CCCB335BF18}" dt="2025-09-15T08:09:22.337" v="353" actId="2696"/>
        <pc:sldMkLst>
          <pc:docMk/>
          <pc:sldMk cId="3466435559" sldId="383"/>
        </pc:sldMkLst>
      </pc:sldChg>
      <pc:sldChg chg="del">
        <pc:chgData name="cristina calvo porral" userId="9d1cc7c0fccec5db" providerId="LiveId" clId="{C19745C8-7474-4F7D-89A2-9CCCB335BF18}" dt="2025-09-15T08:09:32.029" v="356" actId="2696"/>
        <pc:sldMkLst>
          <pc:docMk/>
          <pc:sldMk cId="741837793" sldId="384"/>
        </pc:sldMkLst>
      </pc:sldChg>
      <pc:sldChg chg="modSp del mod">
        <pc:chgData name="cristina calvo porral" userId="9d1cc7c0fccec5db" providerId="LiveId" clId="{C19745C8-7474-4F7D-89A2-9CCCB335BF18}" dt="2025-10-03T07:45:23.677" v="6608" actId="47"/>
        <pc:sldMkLst>
          <pc:docMk/>
          <pc:sldMk cId="2622384134" sldId="385"/>
        </pc:sldMkLst>
      </pc:sldChg>
      <pc:sldChg chg="delSp modSp add del mod setBg">
        <pc:chgData name="cristina calvo porral" userId="9d1cc7c0fccec5db" providerId="LiveId" clId="{C19745C8-7474-4F7D-89A2-9CCCB335BF18}" dt="2025-09-15T09:24:38.442" v="1606" actId="47"/>
        <pc:sldMkLst>
          <pc:docMk/>
          <pc:sldMk cId="1756330309" sldId="386"/>
        </pc:sldMkLst>
      </pc:sldChg>
      <pc:sldChg chg="addSp delSp modSp add del mod setBg">
        <pc:chgData name="cristina calvo porral" userId="9d1cc7c0fccec5db" providerId="LiveId" clId="{C19745C8-7474-4F7D-89A2-9CCCB335BF18}" dt="2025-10-02T09:57:23.094" v="6179" actId="47"/>
        <pc:sldMkLst>
          <pc:docMk/>
          <pc:sldMk cId="3962317655" sldId="387"/>
        </pc:sldMkLst>
      </pc:sldChg>
      <pc:sldChg chg="add del setBg">
        <pc:chgData name="cristina calvo porral" userId="9d1cc7c0fccec5db" providerId="LiveId" clId="{C19745C8-7474-4F7D-89A2-9CCCB335BF18}" dt="2025-09-15T08:19:04.623" v="748" actId="47"/>
        <pc:sldMkLst>
          <pc:docMk/>
          <pc:sldMk cId="982933672" sldId="388"/>
        </pc:sldMkLst>
      </pc:sldChg>
      <pc:sldChg chg="add del setBg">
        <pc:chgData name="cristina calvo porral" userId="9d1cc7c0fccec5db" providerId="LiveId" clId="{C19745C8-7474-4F7D-89A2-9CCCB335BF18}" dt="2025-09-15T08:17:49.948" v="714"/>
        <pc:sldMkLst>
          <pc:docMk/>
          <pc:sldMk cId="2636979990" sldId="388"/>
        </pc:sldMkLst>
      </pc:sldChg>
      <pc:sldChg chg="modSp add del mod setBg">
        <pc:chgData name="cristina calvo porral" userId="9d1cc7c0fccec5db" providerId="LiveId" clId="{C19745C8-7474-4F7D-89A2-9CCCB335BF18}" dt="2025-10-02T09:57:24.955" v="6181" actId="47"/>
        <pc:sldMkLst>
          <pc:docMk/>
          <pc:sldMk cId="3482120757" sldId="388"/>
        </pc:sldMkLst>
      </pc:sldChg>
      <pc:sldChg chg="delSp modSp add del mod setBg">
        <pc:chgData name="cristina calvo porral" userId="9d1cc7c0fccec5db" providerId="LiveId" clId="{C19745C8-7474-4F7D-89A2-9CCCB335BF18}" dt="2025-10-03T08:01:18.244" v="6925" actId="47"/>
        <pc:sldMkLst>
          <pc:docMk/>
          <pc:sldMk cId="1219390553" sldId="389"/>
        </pc:sldMkLst>
      </pc:sldChg>
      <pc:sldChg chg="add del setBg">
        <pc:chgData name="cristina calvo porral" userId="9d1cc7c0fccec5db" providerId="LiveId" clId="{C19745C8-7474-4F7D-89A2-9CCCB335BF18}" dt="2025-09-15T08:19:02.787" v="747" actId="47"/>
        <pc:sldMkLst>
          <pc:docMk/>
          <pc:sldMk cId="3636501941" sldId="389"/>
        </pc:sldMkLst>
      </pc:sldChg>
      <pc:sldChg chg="add del setBg">
        <pc:chgData name="cristina calvo porral" userId="9d1cc7c0fccec5db" providerId="LiveId" clId="{C19745C8-7474-4F7D-89A2-9CCCB335BF18}" dt="2025-09-15T09:33:45.213" v="1799" actId="47"/>
        <pc:sldMkLst>
          <pc:docMk/>
          <pc:sldMk cId="4186358752" sldId="389"/>
        </pc:sldMkLst>
      </pc:sldChg>
      <pc:sldChg chg="addSp delSp modSp add del mod setBg">
        <pc:chgData name="cristina calvo porral" userId="9d1cc7c0fccec5db" providerId="LiveId" clId="{C19745C8-7474-4F7D-89A2-9CCCB335BF18}" dt="2025-10-02T09:57:19.080" v="6175" actId="47"/>
        <pc:sldMkLst>
          <pc:docMk/>
          <pc:sldMk cId="2013790461" sldId="390"/>
        </pc:sldMkLst>
      </pc:sldChg>
      <pc:sldChg chg="delSp modSp add del mod">
        <pc:chgData name="cristina calvo porral" userId="9d1cc7c0fccec5db" providerId="LiveId" clId="{C19745C8-7474-4F7D-89A2-9CCCB335BF18}" dt="2025-10-03T08:04:55.999" v="7122" actId="47"/>
        <pc:sldMkLst>
          <pc:docMk/>
          <pc:sldMk cId="2157428422" sldId="391"/>
        </pc:sldMkLst>
      </pc:sldChg>
      <pc:sldChg chg="addSp delSp modSp add mod setBg">
        <pc:chgData name="cristina calvo porral" userId="9d1cc7c0fccec5db" providerId="LiveId" clId="{C19745C8-7474-4F7D-89A2-9CCCB335BF18}" dt="2025-10-06T07:54:17.965" v="11587" actId="255"/>
        <pc:sldMkLst>
          <pc:docMk/>
          <pc:sldMk cId="3024666158" sldId="392"/>
        </pc:sldMkLst>
        <pc:spChg chg="mod">
          <ac:chgData name="cristina calvo porral" userId="9d1cc7c0fccec5db" providerId="LiveId" clId="{C19745C8-7474-4F7D-89A2-9CCCB335BF18}" dt="2025-09-30T20:29:30.014" v="6157" actId="20577"/>
          <ac:spMkLst>
            <pc:docMk/>
            <pc:sldMk cId="3024666158" sldId="392"/>
            <ac:spMk id="8" creationId="{61FDFB2B-F090-4462-3C29-9FBD736E9119}"/>
          </ac:spMkLst>
        </pc:spChg>
        <pc:spChg chg="mod">
          <ac:chgData name="cristina calvo porral" userId="9d1cc7c0fccec5db" providerId="LiveId" clId="{C19745C8-7474-4F7D-89A2-9CCCB335BF18}" dt="2025-10-03T21:00:45.611" v="7752" actId="20577"/>
          <ac:spMkLst>
            <pc:docMk/>
            <pc:sldMk cId="3024666158" sldId="392"/>
            <ac:spMk id="23" creationId="{B5AD21F4-1D64-EBAE-5058-7FB8BA68DD7A}"/>
          </ac:spMkLst>
        </pc:spChg>
        <pc:graphicFrameChg chg="add mod modGraphic">
          <ac:chgData name="cristina calvo porral" userId="9d1cc7c0fccec5db" providerId="LiveId" clId="{C19745C8-7474-4F7D-89A2-9CCCB335BF18}" dt="2025-10-06T07:54:17.965" v="11587" actId="255"/>
          <ac:graphicFrameMkLst>
            <pc:docMk/>
            <pc:sldMk cId="3024666158" sldId="392"/>
            <ac:graphicFrameMk id="2" creationId="{838044FA-C1FB-9681-4C50-C986E9BCA01C}"/>
          </ac:graphicFrameMkLst>
        </pc:graphicFrameChg>
      </pc:sldChg>
      <pc:sldChg chg="modSp add mod">
        <pc:chgData name="cristina calvo porral" userId="9d1cc7c0fccec5db" providerId="LiveId" clId="{C19745C8-7474-4F7D-89A2-9CCCB335BF18}" dt="2025-10-03T22:55:04.172" v="10541" actId="207"/>
        <pc:sldMkLst>
          <pc:docMk/>
          <pc:sldMk cId="2039724324" sldId="393"/>
        </pc:sldMkLst>
        <pc:spChg chg="mod">
          <ac:chgData name="cristina calvo porral" userId="9d1cc7c0fccec5db" providerId="LiveId" clId="{C19745C8-7474-4F7D-89A2-9CCCB335BF18}" dt="2025-10-02T09:57:48.917" v="6228" actId="20577"/>
          <ac:spMkLst>
            <pc:docMk/>
            <pc:sldMk cId="2039724324" sldId="393"/>
            <ac:spMk id="23" creationId="{AB851BEB-A0F0-28FC-C3F1-378E5E0C28A9}"/>
          </ac:spMkLst>
        </pc:spChg>
        <pc:graphicFrameChg chg="mod modGraphic">
          <ac:chgData name="cristina calvo porral" userId="9d1cc7c0fccec5db" providerId="LiveId" clId="{C19745C8-7474-4F7D-89A2-9CCCB335BF18}" dt="2025-10-03T22:55:04.172" v="10541" actId="207"/>
          <ac:graphicFrameMkLst>
            <pc:docMk/>
            <pc:sldMk cId="2039724324" sldId="393"/>
            <ac:graphicFrameMk id="2" creationId="{57D1FD6C-3EE9-ED20-9C37-4A553FB98323}"/>
          </ac:graphicFrameMkLst>
        </pc:graphicFrameChg>
      </pc:sldChg>
      <pc:sldChg chg="addSp delSp modSp add mod setBg">
        <pc:chgData name="cristina calvo porral" userId="9d1cc7c0fccec5db" providerId="LiveId" clId="{C19745C8-7474-4F7D-89A2-9CCCB335BF18}" dt="2025-10-06T07:40:15.971" v="11110" actId="1076"/>
        <pc:sldMkLst>
          <pc:docMk/>
          <pc:sldMk cId="1641260499" sldId="394"/>
        </pc:sldMkLst>
        <pc:spChg chg="add mod">
          <ac:chgData name="cristina calvo porral" userId="9d1cc7c0fccec5db" providerId="LiveId" clId="{C19745C8-7474-4F7D-89A2-9CCCB335BF18}" dt="2025-10-03T22:47:44.923" v="10397" actId="14100"/>
          <ac:spMkLst>
            <pc:docMk/>
            <pc:sldMk cId="1641260499" sldId="394"/>
            <ac:spMk id="2" creationId="{EBC4A834-AACC-7091-B3D9-3F6B91BFFCA8}"/>
          </ac:spMkLst>
        </pc:spChg>
        <pc:spChg chg="add mod">
          <ac:chgData name="cristina calvo porral" userId="9d1cc7c0fccec5db" providerId="LiveId" clId="{C19745C8-7474-4F7D-89A2-9CCCB335BF18}" dt="2025-10-03T07:44:38.147" v="6602"/>
          <ac:spMkLst>
            <pc:docMk/>
            <pc:sldMk cId="1641260499" sldId="394"/>
            <ac:spMk id="5" creationId="{62B62D64-697B-CDA8-5BDF-EB18DD29B5F4}"/>
          </ac:spMkLst>
        </pc:spChg>
        <pc:spChg chg="mod">
          <ac:chgData name="cristina calvo porral" userId="9d1cc7c0fccec5db" providerId="LiveId" clId="{C19745C8-7474-4F7D-89A2-9CCCB335BF18}" dt="2025-10-03T07:41:36.491" v="6514" actId="20577"/>
          <ac:spMkLst>
            <pc:docMk/>
            <pc:sldMk cId="1641260499" sldId="394"/>
            <ac:spMk id="23" creationId="{AF5F7850-BEA9-FAF6-2286-C7A1301A2BC9}"/>
          </ac:spMkLst>
        </pc:spChg>
        <pc:picChg chg="add mod">
          <ac:chgData name="cristina calvo porral" userId="9d1cc7c0fccec5db" providerId="LiveId" clId="{C19745C8-7474-4F7D-89A2-9CCCB335BF18}" dt="2025-10-06T07:40:15.971" v="11110" actId="1076"/>
          <ac:picMkLst>
            <pc:docMk/>
            <pc:sldMk cId="1641260499" sldId="394"/>
            <ac:picMk id="3" creationId="{0F35BE27-B4C9-4F49-81BE-9A1B1C374022}"/>
          </ac:picMkLst>
        </pc:picChg>
      </pc:sldChg>
      <pc:sldChg chg="addSp delSp modSp add mod">
        <pc:chgData name="cristina calvo porral" userId="9d1cc7c0fccec5db" providerId="LiveId" clId="{C19745C8-7474-4F7D-89A2-9CCCB335BF18}" dt="2025-10-06T07:40:51.045" v="11145" actId="14100"/>
        <pc:sldMkLst>
          <pc:docMk/>
          <pc:sldMk cId="3073633441" sldId="395"/>
        </pc:sldMkLst>
        <pc:spChg chg="add mod">
          <ac:chgData name="cristina calvo porral" userId="9d1cc7c0fccec5db" providerId="LiveId" clId="{C19745C8-7474-4F7D-89A2-9CCCB335BF18}" dt="2025-10-06T07:40:51.045" v="11145" actId="14100"/>
          <ac:spMkLst>
            <pc:docMk/>
            <pc:sldMk cId="3073633441" sldId="395"/>
            <ac:spMk id="2" creationId="{AB7FEDB4-55A0-CA1A-F985-97123D38AC45}"/>
          </ac:spMkLst>
        </pc:spChg>
        <pc:spChg chg="add mod">
          <ac:chgData name="cristina calvo porral" userId="9d1cc7c0fccec5db" providerId="LiveId" clId="{C19745C8-7474-4F7D-89A2-9CCCB335BF18}" dt="2025-10-03T07:44:44.941" v="6603"/>
          <ac:spMkLst>
            <pc:docMk/>
            <pc:sldMk cId="3073633441" sldId="395"/>
            <ac:spMk id="5" creationId="{1554B4BD-7712-C2A8-E871-3046FAFB0A19}"/>
          </ac:spMkLst>
        </pc:spChg>
        <pc:spChg chg="mod">
          <ac:chgData name="cristina calvo porral" userId="9d1cc7c0fccec5db" providerId="LiveId" clId="{C19745C8-7474-4F7D-89A2-9CCCB335BF18}" dt="2025-10-03T07:41:48.332" v="6547" actId="20577"/>
          <ac:spMkLst>
            <pc:docMk/>
            <pc:sldMk cId="3073633441" sldId="395"/>
            <ac:spMk id="23" creationId="{852E7D3D-6D8E-19AE-CB24-F5BC076A5A33}"/>
          </ac:spMkLst>
        </pc:spChg>
        <pc:picChg chg="add mod">
          <ac:chgData name="cristina calvo porral" userId="9d1cc7c0fccec5db" providerId="LiveId" clId="{C19745C8-7474-4F7D-89A2-9CCCB335BF18}" dt="2025-10-06T07:40:46.664" v="11144" actId="1076"/>
          <ac:picMkLst>
            <pc:docMk/>
            <pc:sldMk cId="3073633441" sldId="395"/>
            <ac:picMk id="3" creationId="{388152C7-16CB-8B81-7B44-F8F8157A3457}"/>
          </ac:picMkLst>
        </pc:picChg>
      </pc:sldChg>
      <pc:sldChg chg="modSp add del mod setBg">
        <pc:chgData name="cristina calvo porral" userId="9d1cc7c0fccec5db" providerId="LiveId" clId="{C19745C8-7474-4F7D-89A2-9CCCB335BF18}" dt="2025-10-03T21:07:44.300" v="8103" actId="47"/>
        <pc:sldMkLst>
          <pc:docMk/>
          <pc:sldMk cId="467791640" sldId="396"/>
        </pc:sldMkLst>
      </pc:sldChg>
      <pc:sldChg chg="addSp delSp modSp add mod setBg">
        <pc:chgData name="cristina calvo porral" userId="9d1cc7c0fccec5db" providerId="LiveId" clId="{C19745C8-7474-4F7D-89A2-9CCCB335BF18}" dt="2025-10-06T07:41:32.079" v="11195" actId="1076"/>
        <pc:sldMkLst>
          <pc:docMk/>
          <pc:sldMk cId="286908987" sldId="397"/>
        </pc:sldMkLst>
        <pc:spChg chg="add mod">
          <ac:chgData name="cristina calvo porral" userId="9d1cc7c0fccec5db" providerId="LiveId" clId="{C19745C8-7474-4F7D-89A2-9CCCB335BF18}" dt="2025-10-03T07:58:26.648" v="6885" actId="20577"/>
          <ac:spMkLst>
            <pc:docMk/>
            <pc:sldMk cId="286908987" sldId="397"/>
            <ac:spMk id="8" creationId="{C9FD6FD2-34A4-219D-C5F0-485C1ACC3C43}"/>
          </ac:spMkLst>
        </pc:spChg>
        <pc:spChg chg="add mod">
          <ac:chgData name="cristina calvo porral" userId="9d1cc7c0fccec5db" providerId="LiveId" clId="{C19745C8-7474-4F7D-89A2-9CCCB335BF18}" dt="2025-10-03T07:58:56.130" v="6901"/>
          <ac:spMkLst>
            <pc:docMk/>
            <pc:sldMk cId="286908987" sldId="397"/>
            <ac:spMk id="9" creationId="{E1694250-64C8-DF91-E87B-D21174C36949}"/>
          </ac:spMkLst>
        </pc:spChg>
        <pc:spChg chg="mod">
          <ac:chgData name="cristina calvo porral" userId="9d1cc7c0fccec5db" providerId="LiveId" clId="{C19745C8-7474-4F7D-89A2-9CCCB335BF18}" dt="2025-10-03T07:48:52.293" v="6691" actId="20577"/>
          <ac:spMkLst>
            <pc:docMk/>
            <pc:sldMk cId="286908987" sldId="397"/>
            <ac:spMk id="23" creationId="{D6C81889-59CA-6FE6-57B8-36035B51D512}"/>
          </ac:spMkLst>
        </pc:spChg>
        <pc:picChg chg="add mod">
          <ac:chgData name="cristina calvo porral" userId="9d1cc7c0fccec5db" providerId="LiveId" clId="{C19745C8-7474-4F7D-89A2-9CCCB335BF18}" dt="2025-10-06T07:41:32.079" v="11195" actId="1076"/>
          <ac:picMkLst>
            <pc:docMk/>
            <pc:sldMk cId="286908987" sldId="397"/>
            <ac:picMk id="7" creationId="{6FC9DC0D-E986-1213-0FF2-DC3C94B9953D}"/>
          </ac:picMkLst>
        </pc:picChg>
      </pc:sldChg>
      <pc:sldChg chg="addSp modSp add mod">
        <pc:chgData name="cristina calvo porral" userId="9d1cc7c0fccec5db" providerId="LiveId" clId="{C19745C8-7474-4F7D-89A2-9CCCB335BF18}" dt="2025-10-06T07:39:13.860" v="11040"/>
        <pc:sldMkLst>
          <pc:docMk/>
          <pc:sldMk cId="1265153736" sldId="398"/>
        </pc:sldMkLst>
        <pc:spChg chg="add mod">
          <ac:chgData name="cristina calvo porral" userId="9d1cc7c0fccec5db" providerId="LiveId" clId="{C19745C8-7474-4F7D-89A2-9CCCB335BF18}" dt="2025-10-06T07:39:04.297" v="11039" actId="14100"/>
          <ac:spMkLst>
            <pc:docMk/>
            <pc:sldMk cId="1265153736" sldId="398"/>
            <ac:spMk id="3" creationId="{ACAA5493-1241-97FD-5853-191359857F11}"/>
          </ac:spMkLst>
        </pc:spChg>
        <pc:spChg chg="mod">
          <ac:chgData name="cristina calvo porral" userId="9d1cc7c0fccec5db" providerId="LiveId" clId="{C19745C8-7474-4F7D-89A2-9CCCB335BF18}" dt="2025-10-03T21:01:08.127" v="7799" actId="20577"/>
          <ac:spMkLst>
            <pc:docMk/>
            <pc:sldMk cId="1265153736" sldId="398"/>
            <ac:spMk id="23" creationId="{7DFCA4D0-0206-BB8B-DC49-F5A581A10905}"/>
          </ac:spMkLst>
        </pc:spChg>
        <pc:graphicFrameChg chg="mod modGraphic">
          <ac:chgData name="cristina calvo porral" userId="9d1cc7c0fccec5db" providerId="LiveId" clId="{C19745C8-7474-4F7D-89A2-9CCCB335BF18}" dt="2025-10-06T07:39:13.860" v="11040"/>
          <ac:graphicFrameMkLst>
            <pc:docMk/>
            <pc:sldMk cId="1265153736" sldId="398"/>
            <ac:graphicFrameMk id="2" creationId="{111379FB-2261-A019-5A81-29E97812A8C8}"/>
          </ac:graphicFrameMkLst>
        </pc:graphicFrameChg>
      </pc:sldChg>
      <pc:sldChg chg="addSp delSp modSp add mod">
        <pc:chgData name="cristina calvo porral" userId="9d1cc7c0fccec5db" providerId="LiveId" clId="{C19745C8-7474-4F7D-89A2-9CCCB335BF18}" dt="2025-10-06T07:40:10.128" v="11109"/>
        <pc:sldMkLst>
          <pc:docMk/>
          <pc:sldMk cId="1858401288" sldId="399"/>
        </pc:sldMkLst>
        <pc:spChg chg="add mod">
          <ac:chgData name="cristina calvo porral" userId="9d1cc7c0fccec5db" providerId="LiveId" clId="{C19745C8-7474-4F7D-89A2-9CCCB335BF18}" dt="2025-10-03T21:07:02.914" v="8098" actId="207"/>
          <ac:spMkLst>
            <pc:docMk/>
            <pc:sldMk cId="1858401288" sldId="399"/>
            <ac:spMk id="3" creationId="{E545B764-15EC-57D7-EDAC-FFD09D07146E}"/>
          </ac:spMkLst>
        </pc:spChg>
        <pc:spChg chg="add mod">
          <ac:chgData name="cristina calvo porral" userId="9d1cc7c0fccec5db" providerId="LiveId" clId="{C19745C8-7474-4F7D-89A2-9CCCB335BF18}" dt="2025-10-03T21:09:34.875" v="8264"/>
          <ac:spMkLst>
            <pc:docMk/>
            <pc:sldMk cId="1858401288" sldId="399"/>
            <ac:spMk id="4" creationId="{5EBAC34A-211C-94E8-1236-E1669F155E44}"/>
          </ac:spMkLst>
        </pc:spChg>
        <pc:graphicFrameChg chg="mod modGraphic">
          <ac:chgData name="cristina calvo porral" userId="9d1cc7c0fccec5db" providerId="LiveId" clId="{C19745C8-7474-4F7D-89A2-9CCCB335BF18}" dt="2025-10-06T07:40:10.128" v="11109"/>
          <ac:graphicFrameMkLst>
            <pc:docMk/>
            <pc:sldMk cId="1858401288" sldId="399"/>
            <ac:graphicFrameMk id="2" creationId="{2EA40256-A9A2-8C59-A210-14FEC565416A}"/>
          </ac:graphicFrameMkLst>
        </pc:graphicFrameChg>
      </pc:sldChg>
      <pc:sldChg chg="addSp delSp modSp add mod">
        <pc:chgData name="cristina calvo porral" userId="9d1cc7c0fccec5db" providerId="LiveId" clId="{C19745C8-7474-4F7D-89A2-9CCCB335BF18}" dt="2025-10-06T07:41:24.959" v="11194"/>
        <pc:sldMkLst>
          <pc:docMk/>
          <pc:sldMk cId="103261434" sldId="400"/>
        </pc:sldMkLst>
        <pc:spChg chg="add mod">
          <ac:chgData name="cristina calvo porral" userId="9d1cc7c0fccec5db" providerId="LiveId" clId="{C19745C8-7474-4F7D-89A2-9CCCB335BF18}" dt="2025-10-03T21:10:08.148" v="8269" actId="1076"/>
          <ac:spMkLst>
            <pc:docMk/>
            <pc:sldMk cId="103261434" sldId="400"/>
            <ac:spMk id="3" creationId="{DD9C53B8-9236-9B16-B270-92218E0CE0C0}"/>
          </ac:spMkLst>
        </pc:spChg>
        <pc:spChg chg="add mod">
          <ac:chgData name="cristina calvo porral" userId="9d1cc7c0fccec5db" providerId="LiveId" clId="{C19745C8-7474-4F7D-89A2-9CCCB335BF18}" dt="2025-10-03T21:09:45.714" v="8266"/>
          <ac:spMkLst>
            <pc:docMk/>
            <pc:sldMk cId="103261434" sldId="400"/>
            <ac:spMk id="4" creationId="{7DDB86BA-0FB6-025C-F93D-321AC9063905}"/>
          </ac:spMkLst>
        </pc:spChg>
        <pc:graphicFrameChg chg="mod modGraphic">
          <ac:chgData name="cristina calvo porral" userId="9d1cc7c0fccec5db" providerId="LiveId" clId="{C19745C8-7474-4F7D-89A2-9CCCB335BF18}" dt="2025-10-06T07:41:24.959" v="11194"/>
          <ac:graphicFrameMkLst>
            <pc:docMk/>
            <pc:sldMk cId="103261434" sldId="400"/>
            <ac:graphicFrameMk id="2" creationId="{793E870E-93FF-A421-6C38-5F520F8C34C5}"/>
          </ac:graphicFrameMkLst>
        </pc:graphicFrameChg>
      </pc:sldChg>
      <pc:sldChg chg="addSp delSp modSp add mod">
        <pc:chgData name="cristina calvo porral" userId="9d1cc7c0fccec5db" providerId="LiveId" clId="{C19745C8-7474-4F7D-89A2-9CCCB335BF18}" dt="2025-10-06T07:54:28.428" v="11588" actId="255"/>
        <pc:sldMkLst>
          <pc:docMk/>
          <pc:sldMk cId="1328299995" sldId="401"/>
        </pc:sldMkLst>
        <pc:spChg chg="add mod">
          <ac:chgData name="cristina calvo porral" userId="9d1cc7c0fccec5db" providerId="LiveId" clId="{C19745C8-7474-4F7D-89A2-9CCCB335BF18}" dt="2025-10-03T21:09:58.525" v="8268"/>
          <ac:spMkLst>
            <pc:docMk/>
            <pc:sldMk cId="1328299995" sldId="401"/>
            <ac:spMk id="3" creationId="{235A1BF3-A068-0581-A1F9-13902ABAD732}"/>
          </ac:spMkLst>
        </pc:spChg>
        <pc:spChg chg="add mod">
          <ac:chgData name="cristina calvo porral" userId="9d1cc7c0fccec5db" providerId="LiveId" clId="{C19745C8-7474-4F7D-89A2-9CCCB335BF18}" dt="2025-10-06T07:42:16.020" v="11217" actId="1076"/>
          <ac:spMkLst>
            <pc:docMk/>
            <pc:sldMk cId="1328299995" sldId="401"/>
            <ac:spMk id="4" creationId="{3E923573-49BF-2BBB-FC70-EAA33B89F560}"/>
          </ac:spMkLst>
        </pc:spChg>
        <pc:graphicFrameChg chg="mod modGraphic">
          <ac:chgData name="cristina calvo porral" userId="9d1cc7c0fccec5db" providerId="LiveId" clId="{C19745C8-7474-4F7D-89A2-9CCCB335BF18}" dt="2025-10-06T07:54:28.428" v="11588" actId="255"/>
          <ac:graphicFrameMkLst>
            <pc:docMk/>
            <pc:sldMk cId="1328299995" sldId="401"/>
            <ac:graphicFrameMk id="2" creationId="{7F631286-958E-3DD3-6A29-6C0590941DAE}"/>
          </ac:graphicFrameMkLst>
        </pc:graphicFrameChg>
      </pc:sldChg>
      <pc:sldChg chg="addSp delSp modSp add mod">
        <pc:chgData name="cristina calvo porral" userId="9d1cc7c0fccec5db" providerId="LiveId" clId="{C19745C8-7474-4F7D-89A2-9CCCB335BF18}" dt="2025-10-03T21:13:07.120" v="8471" actId="20577"/>
        <pc:sldMkLst>
          <pc:docMk/>
          <pc:sldMk cId="1955059602" sldId="402"/>
        </pc:sldMkLst>
        <pc:spChg chg="add mod">
          <ac:chgData name="cristina calvo porral" userId="9d1cc7c0fccec5db" providerId="LiveId" clId="{C19745C8-7474-4F7D-89A2-9CCCB335BF18}" dt="2025-10-03T21:13:07.120" v="8471" actId="20577"/>
          <ac:spMkLst>
            <pc:docMk/>
            <pc:sldMk cId="1955059602" sldId="402"/>
            <ac:spMk id="2" creationId="{5780B7C4-FEBF-3C16-F43C-55C39A51D16C}"/>
          </ac:spMkLst>
        </pc:spChg>
        <pc:spChg chg="add mod">
          <ac:chgData name="cristina calvo porral" userId="9d1cc7c0fccec5db" providerId="LiveId" clId="{C19745C8-7474-4F7D-89A2-9CCCB335BF18}" dt="2025-10-03T07:59:17.652" v="6904"/>
          <ac:spMkLst>
            <pc:docMk/>
            <pc:sldMk cId="1955059602" sldId="402"/>
            <ac:spMk id="6" creationId="{DE861692-3294-CFFE-8928-3F1A4350F53A}"/>
          </ac:spMkLst>
        </pc:spChg>
        <pc:spChg chg="mod">
          <ac:chgData name="cristina calvo porral" userId="9d1cc7c0fccec5db" providerId="LiveId" clId="{C19745C8-7474-4F7D-89A2-9CCCB335BF18}" dt="2025-10-03T07:52:56.023" v="6760" actId="20577"/>
          <ac:spMkLst>
            <pc:docMk/>
            <pc:sldMk cId="1955059602" sldId="402"/>
            <ac:spMk id="23" creationId="{E103355F-0592-7149-43E2-6ADBA6CF6C3F}"/>
          </ac:spMkLst>
        </pc:spChg>
        <pc:picChg chg="add mod">
          <ac:chgData name="cristina calvo porral" userId="9d1cc7c0fccec5db" providerId="LiveId" clId="{C19745C8-7474-4F7D-89A2-9CCCB335BF18}" dt="2025-10-03T21:12:48.164" v="8428" actId="1076"/>
          <ac:picMkLst>
            <pc:docMk/>
            <pc:sldMk cId="1955059602" sldId="402"/>
            <ac:picMk id="5" creationId="{0D8B0F78-7BCD-3F35-D2CC-475E15EE16E1}"/>
          </ac:picMkLst>
        </pc:picChg>
      </pc:sldChg>
      <pc:sldChg chg="addSp delSp modSp add mod">
        <pc:chgData name="cristina calvo porral" userId="9d1cc7c0fccec5db" providerId="LiveId" clId="{C19745C8-7474-4F7D-89A2-9CCCB335BF18}" dt="2025-10-06T07:41:38" v="11197" actId="1076"/>
        <pc:sldMkLst>
          <pc:docMk/>
          <pc:sldMk cId="692838425" sldId="403"/>
        </pc:sldMkLst>
        <pc:spChg chg="add mod">
          <ac:chgData name="cristina calvo porral" userId="9d1cc7c0fccec5db" providerId="LiveId" clId="{C19745C8-7474-4F7D-89A2-9CCCB335BF18}" dt="2025-10-03T22:48:01.716" v="10401" actId="2"/>
          <ac:spMkLst>
            <pc:docMk/>
            <pc:sldMk cId="692838425" sldId="403"/>
            <ac:spMk id="4" creationId="{39BAA75E-CEC2-9E74-B00C-168373983FBE}"/>
          </ac:spMkLst>
        </pc:spChg>
        <pc:spChg chg="add mod">
          <ac:chgData name="cristina calvo porral" userId="9d1cc7c0fccec5db" providerId="LiveId" clId="{C19745C8-7474-4F7D-89A2-9CCCB335BF18}" dt="2025-10-03T07:59:01.380" v="6902"/>
          <ac:spMkLst>
            <pc:docMk/>
            <pc:sldMk cId="692838425" sldId="403"/>
            <ac:spMk id="5" creationId="{A4007C98-E69D-949D-7E0A-671438D4B637}"/>
          </ac:spMkLst>
        </pc:spChg>
        <pc:picChg chg="add mod">
          <ac:chgData name="cristina calvo porral" userId="9d1cc7c0fccec5db" providerId="LiveId" clId="{C19745C8-7474-4F7D-89A2-9CCCB335BF18}" dt="2025-10-06T07:41:38" v="11197" actId="1076"/>
          <ac:picMkLst>
            <pc:docMk/>
            <pc:sldMk cId="692838425" sldId="403"/>
            <ac:picMk id="3" creationId="{F4FDEC15-FC5B-B347-DB0A-F2D4F1D774C3}"/>
          </ac:picMkLst>
        </pc:picChg>
      </pc:sldChg>
      <pc:sldChg chg="addSp delSp modSp add mod">
        <pc:chgData name="cristina calvo porral" userId="9d1cc7c0fccec5db" providerId="LiveId" clId="{C19745C8-7474-4F7D-89A2-9CCCB335BF18}" dt="2025-10-06T07:41:49.661" v="11198" actId="14100"/>
        <pc:sldMkLst>
          <pc:docMk/>
          <pc:sldMk cId="1123721008" sldId="404"/>
        </pc:sldMkLst>
        <pc:spChg chg="add mod">
          <ac:chgData name="cristina calvo porral" userId="9d1cc7c0fccec5db" providerId="LiveId" clId="{C19745C8-7474-4F7D-89A2-9CCCB335BF18}" dt="2025-10-03T21:12:00.513" v="8407" actId="20577"/>
          <ac:spMkLst>
            <pc:docMk/>
            <pc:sldMk cId="1123721008" sldId="404"/>
            <ac:spMk id="6" creationId="{85E387E5-C79E-3729-F4BA-A91E2BD32507}"/>
          </ac:spMkLst>
        </pc:spChg>
        <pc:spChg chg="add mod">
          <ac:chgData name="cristina calvo porral" userId="9d1cc7c0fccec5db" providerId="LiveId" clId="{C19745C8-7474-4F7D-89A2-9CCCB335BF18}" dt="2025-10-03T07:59:05.754" v="6903"/>
          <ac:spMkLst>
            <pc:docMk/>
            <pc:sldMk cId="1123721008" sldId="404"/>
            <ac:spMk id="8" creationId="{24D89330-F020-3324-C2AF-D7EEC58EE90F}"/>
          </ac:spMkLst>
        </pc:spChg>
        <pc:spChg chg="mod">
          <ac:chgData name="cristina calvo porral" userId="9d1cc7c0fccec5db" providerId="LiveId" clId="{C19745C8-7474-4F7D-89A2-9CCCB335BF18}" dt="2025-10-03T07:57:49.931" v="6821" actId="1076"/>
          <ac:spMkLst>
            <pc:docMk/>
            <pc:sldMk cId="1123721008" sldId="404"/>
            <ac:spMk id="23" creationId="{04F6535C-F376-579A-BD39-888A8583A2C1}"/>
          </ac:spMkLst>
        </pc:spChg>
        <pc:picChg chg="add mod">
          <ac:chgData name="cristina calvo porral" userId="9d1cc7c0fccec5db" providerId="LiveId" clId="{C19745C8-7474-4F7D-89A2-9CCCB335BF18}" dt="2025-10-06T07:41:49.661" v="11198" actId="14100"/>
          <ac:picMkLst>
            <pc:docMk/>
            <pc:sldMk cId="1123721008" sldId="404"/>
            <ac:picMk id="3" creationId="{B7A81402-499E-4299-4377-E52FF69FF32C}"/>
          </ac:picMkLst>
        </pc:picChg>
        <pc:picChg chg="add mod">
          <ac:chgData name="cristina calvo porral" userId="9d1cc7c0fccec5db" providerId="LiveId" clId="{C19745C8-7474-4F7D-89A2-9CCCB335BF18}" dt="2025-10-03T07:57:44.721" v="6820" actId="1076"/>
          <ac:picMkLst>
            <pc:docMk/>
            <pc:sldMk cId="1123721008" sldId="404"/>
            <ac:picMk id="5" creationId="{37D12B62-BEB1-DE1B-B031-E909BA30D96E}"/>
          </ac:picMkLst>
        </pc:picChg>
      </pc:sldChg>
      <pc:sldChg chg="addSp delSp modSp add mod">
        <pc:chgData name="cristina calvo porral" userId="9d1cc7c0fccec5db" providerId="LiveId" clId="{C19745C8-7474-4F7D-89A2-9CCCB335BF18}" dt="2025-10-03T21:13:18.523" v="8474" actId="1076"/>
        <pc:sldMkLst>
          <pc:docMk/>
          <pc:sldMk cId="3597054990" sldId="405"/>
        </pc:sldMkLst>
        <pc:spChg chg="add mod">
          <ac:chgData name="cristina calvo porral" userId="9d1cc7c0fccec5db" providerId="LiveId" clId="{C19745C8-7474-4F7D-89A2-9CCCB335BF18}" dt="2025-10-03T21:13:14.834" v="8472"/>
          <ac:spMkLst>
            <pc:docMk/>
            <pc:sldMk cId="3597054990" sldId="405"/>
            <ac:spMk id="2" creationId="{27E5F7AA-B17C-4427-43DE-6020BDE4A0F3}"/>
          </ac:spMkLst>
        </pc:spChg>
        <pc:picChg chg="add mod">
          <ac:chgData name="cristina calvo porral" userId="9d1cc7c0fccec5db" providerId="LiveId" clId="{C19745C8-7474-4F7D-89A2-9CCCB335BF18}" dt="2025-10-03T21:13:17.438" v="8473" actId="1076"/>
          <ac:picMkLst>
            <pc:docMk/>
            <pc:sldMk cId="3597054990" sldId="405"/>
            <ac:picMk id="3" creationId="{E38C99D1-82FC-620C-33D3-1968A23774FB}"/>
          </ac:picMkLst>
        </pc:picChg>
        <pc:picChg chg="add mod">
          <ac:chgData name="cristina calvo porral" userId="9d1cc7c0fccec5db" providerId="LiveId" clId="{C19745C8-7474-4F7D-89A2-9CCCB335BF18}" dt="2025-10-03T21:13:18.523" v="8474" actId="1076"/>
          <ac:picMkLst>
            <pc:docMk/>
            <pc:sldMk cId="3597054990" sldId="405"/>
            <ac:picMk id="7" creationId="{692448F8-F3C8-E2C8-8E6E-71AFD9F68818}"/>
          </ac:picMkLst>
        </pc:picChg>
      </pc:sldChg>
      <pc:sldChg chg="addSp modSp add mod">
        <pc:chgData name="cristina calvo porral" userId="9d1cc7c0fccec5db" providerId="LiveId" clId="{C19745C8-7474-4F7D-89A2-9CCCB335BF18}" dt="2025-10-06T07:44:07.931" v="11295" actId="14100"/>
        <pc:sldMkLst>
          <pc:docMk/>
          <pc:sldMk cId="244134093" sldId="406"/>
        </pc:sldMkLst>
        <pc:spChg chg="add mod">
          <ac:chgData name="cristina calvo porral" userId="9d1cc7c0fccec5db" providerId="LiveId" clId="{C19745C8-7474-4F7D-89A2-9CCCB335BF18}" dt="2025-10-06T07:43:58.090" v="11292" actId="20577"/>
          <ac:spMkLst>
            <pc:docMk/>
            <pc:sldMk cId="244134093" sldId="406"/>
            <ac:spMk id="3" creationId="{C62B1B8B-CF54-30F8-7EB9-E37FBA762D5A}"/>
          </ac:spMkLst>
        </pc:spChg>
        <pc:graphicFrameChg chg="mod modGraphic">
          <ac:chgData name="cristina calvo porral" userId="9d1cc7c0fccec5db" providerId="LiveId" clId="{C19745C8-7474-4F7D-89A2-9CCCB335BF18}" dt="2025-10-06T07:44:07.931" v="11295" actId="14100"/>
          <ac:graphicFrameMkLst>
            <pc:docMk/>
            <pc:sldMk cId="244134093" sldId="406"/>
            <ac:graphicFrameMk id="2" creationId="{DD676162-A3FD-3370-857D-CFFBF6136E0C}"/>
          </ac:graphicFrameMkLst>
        </pc:graphicFrameChg>
      </pc:sldChg>
      <pc:sldChg chg="addSp delSp modSp add mod">
        <pc:chgData name="cristina calvo porral" userId="9d1cc7c0fccec5db" providerId="LiveId" clId="{C19745C8-7474-4F7D-89A2-9CCCB335BF18}" dt="2025-10-06T07:44:14.529" v="11298" actId="20577"/>
        <pc:sldMkLst>
          <pc:docMk/>
          <pc:sldMk cId="447219604" sldId="407"/>
        </pc:sldMkLst>
        <pc:spChg chg="mod">
          <ac:chgData name="cristina calvo porral" userId="9d1cc7c0fccec5db" providerId="LiveId" clId="{C19745C8-7474-4F7D-89A2-9CCCB335BF18}" dt="2025-10-06T07:44:14.529" v="11298" actId="20577"/>
          <ac:spMkLst>
            <pc:docMk/>
            <pc:sldMk cId="447219604" sldId="407"/>
            <ac:spMk id="8" creationId="{AC8D3A21-B201-B5AF-8C53-486137199ED9}"/>
          </ac:spMkLst>
        </pc:spChg>
        <pc:spChg chg="mod">
          <ac:chgData name="cristina calvo porral" userId="9d1cc7c0fccec5db" providerId="LiveId" clId="{C19745C8-7474-4F7D-89A2-9CCCB335BF18}" dt="2025-10-06T07:27:52.526" v="10751" actId="20577"/>
          <ac:spMkLst>
            <pc:docMk/>
            <pc:sldMk cId="447219604" sldId="407"/>
            <ac:spMk id="23" creationId="{4A42B7BA-7E7A-1E0A-6A67-38E925F8387F}"/>
          </ac:spMkLst>
        </pc:spChg>
        <pc:picChg chg="add mod">
          <ac:chgData name="cristina calvo porral" userId="9d1cc7c0fccec5db" providerId="LiveId" clId="{C19745C8-7474-4F7D-89A2-9CCCB335BF18}" dt="2025-10-03T08:10:17.003" v="7247" actId="14100"/>
          <ac:picMkLst>
            <pc:docMk/>
            <pc:sldMk cId="447219604" sldId="407"/>
            <ac:picMk id="5" creationId="{CD7F31A0-AA96-664B-9A17-7D12C43CB4CB}"/>
          </ac:picMkLst>
        </pc:picChg>
        <pc:picChg chg="add mod">
          <ac:chgData name="cristina calvo porral" userId="9d1cc7c0fccec5db" providerId="LiveId" clId="{C19745C8-7474-4F7D-89A2-9CCCB335BF18}" dt="2025-10-03T08:10:20.754" v="7249" actId="14100"/>
          <ac:picMkLst>
            <pc:docMk/>
            <pc:sldMk cId="447219604" sldId="407"/>
            <ac:picMk id="10" creationId="{1ADCEFB6-95FD-6FF6-87A9-193C93BC0732}"/>
          </ac:picMkLst>
        </pc:picChg>
      </pc:sldChg>
      <pc:sldChg chg="addSp delSp modSp add mod">
        <pc:chgData name="cristina calvo porral" userId="9d1cc7c0fccec5db" providerId="LiveId" clId="{C19745C8-7474-4F7D-89A2-9CCCB335BF18}" dt="2025-10-06T07:44:29.792" v="11299" actId="1076"/>
        <pc:sldMkLst>
          <pc:docMk/>
          <pc:sldMk cId="2249315411" sldId="408"/>
        </pc:sldMkLst>
        <pc:spChg chg="add del mod">
          <ac:chgData name="cristina calvo porral" userId="9d1cc7c0fccec5db" providerId="LiveId" clId="{C19745C8-7474-4F7D-89A2-9CCCB335BF18}" dt="2025-10-06T07:29:11.313" v="10755" actId="478"/>
          <ac:spMkLst>
            <pc:docMk/>
            <pc:sldMk cId="2249315411" sldId="408"/>
            <ac:spMk id="2" creationId="{9A44EBDE-B3BD-F50B-E852-B05AA841D977}"/>
          </ac:spMkLst>
        </pc:spChg>
        <pc:spChg chg="mod">
          <ac:chgData name="cristina calvo porral" userId="9d1cc7c0fccec5db" providerId="LiveId" clId="{C19745C8-7474-4F7D-89A2-9CCCB335BF18}" dt="2025-10-06T07:44:29.792" v="11299" actId="1076"/>
          <ac:spMkLst>
            <pc:docMk/>
            <pc:sldMk cId="2249315411" sldId="408"/>
            <ac:spMk id="8" creationId="{F266C020-9D48-6413-97B9-A7957C8002D8}"/>
          </ac:spMkLst>
        </pc:spChg>
        <pc:spChg chg="mod">
          <ac:chgData name="cristina calvo porral" userId="9d1cc7c0fccec5db" providerId="LiveId" clId="{C19745C8-7474-4F7D-89A2-9CCCB335BF18}" dt="2025-10-06T07:28:05.241" v="10754" actId="20577"/>
          <ac:spMkLst>
            <pc:docMk/>
            <pc:sldMk cId="2249315411" sldId="408"/>
            <ac:spMk id="23" creationId="{BB88ECB5-C467-4D45-55F5-F4AACA399A2E}"/>
          </ac:spMkLst>
        </pc:spChg>
        <pc:picChg chg="add mod">
          <ac:chgData name="cristina calvo porral" userId="9d1cc7c0fccec5db" providerId="LiveId" clId="{C19745C8-7474-4F7D-89A2-9CCCB335BF18}" dt="2025-10-06T07:37:21.247" v="11027" actId="14100"/>
          <ac:picMkLst>
            <pc:docMk/>
            <pc:sldMk cId="2249315411" sldId="408"/>
            <ac:picMk id="4" creationId="{A4625E22-0D23-F9F5-56DB-2D3CCBBDE43B}"/>
          </ac:picMkLst>
        </pc:picChg>
        <pc:picChg chg="add mod">
          <ac:chgData name="cristina calvo porral" userId="9d1cc7c0fccec5db" providerId="LiveId" clId="{C19745C8-7474-4F7D-89A2-9CCCB335BF18}" dt="2025-10-06T07:37:17.309" v="11025" actId="1076"/>
          <ac:picMkLst>
            <pc:docMk/>
            <pc:sldMk cId="2249315411" sldId="408"/>
            <ac:picMk id="6" creationId="{706ABB4D-CC0B-AB1B-EBA7-F870607F55CD}"/>
          </ac:picMkLst>
        </pc:picChg>
      </pc:sldChg>
      <pc:sldChg chg="addSp modSp add mod">
        <pc:chgData name="cristina calvo porral" userId="9d1cc7c0fccec5db" providerId="LiveId" clId="{C19745C8-7474-4F7D-89A2-9CCCB335BF18}" dt="2025-10-03T22:02:42.603" v="9967"/>
        <pc:sldMkLst>
          <pc:docMk/>
          <pc:sldMk cId="859387747" sldId="409"/>
        </pc:sldMkLst>
        <pc:spChg chg="add mod">
          <ac:chgData name="cristina calvo porral" userId="9d1cc7c0fccec5db" providerId="LiveId" clId="{C19745C8-7474-4F7D-89A2-9CCCB335BF18}" dt="2025-10-03T21:28:02.292" v="9525" actId="20577"/>
          <ac:spMkLst>
            <pc:docMk/>
            <pc:sldMk cId="859387747" sldId="409"/>
            <ac:spMk id="3" creationId="{50A0205D-FF7A-CB83-AB83-17249A824751}"/>
          </ac:spMkLst>
        </pc:spChg>
        <pc:graphicFrameChg chg="mod modGraphic">
          <ac:chgData name="cristina calvo porral" userId="9d1cc7c0fccec5db" providerId="LiveId" clId="{C19745C8-7474-4F7D-89A2-9CCCB335BF18}" dt="2025-10-03T22:02:42.603" v="9967"/>
          <ac:graphicFrameMkLst>
            <pc:docMk/>
            <pc:sldMk cId="859387747" sldId="409"/>
            <ac:graphicFrameMk id="2" creationId="{A67EF67D-BA30-C86E-FEE7-16F6233694B1}"/>
          </ac:graphicFrameMkLst>
        </pc:graphicFrameChg>
      </pc:sldChg>
      <pc:sldChg chg="addSp modSp add mod">
        <pc:chgData name="cristina calvo porral" userId="9d1cc7c0fccec5db" providerId="LiveId" clId="{C19745C8-7474-4F7D-89A2-9CCCB335BF18}" dt="2025-10-03T22:48:04.439" v="10405" actId="2"/>
        <pc:sldMkLst>
          <pc:docMk/>
          <pc:sldMk cId="203397932" sldId="410"/>
        </pc:sldMkLst>
        <pc:spChg chg="add mod">
          <ac:chgData name="cristina calvo porral" userId="9d1cc7c0fccec5db" providerId="LiveId" clId="{C19745C8-7474-4F7D-89A2-9CCCB335BF18}" dt="2025-10-03T22:48:04.439" v="10405" actId="2"/>
          <ac:spMkLst>
            <pc:docMk/>
            <pc:sldMk cId="203397932" sldId="410"/>
            <ac:spMk id="3" creationId="{6FC04F31-BFA0-B357-2900-715DE736854C}"/>
          </ac:spMkLst>
        </pc:spChg>
        <pc:graphicFrameChg chg="mod modGraphic">
          <ac:chgData name="cristina calvo porral" userId="9d1cc7c0fccec5db" providerId="LiveId" clId="{C19745C8-7474-4F7D-89A2-9CCCB335BF18}" dt="2025-10-03T08:06:03.473" v="7129" actId="207"/>
          <ac:graphicFrameMkLst>
            <pc:docMk/>
            <pc:sldMk cId="203397932" sldId="410"/>
            <ac:graphicFrameMk id="2" creationId="{FDE5AED5-DAEB-CC51-FA43-D0A3DFED4AEE}"/>
          </ac:graphicFrameMkLst>
        </pc:graphicFrameChg>
      </pc:sldChg>
      <pc:sldChg chg="addSp delSp modSp add mod">
        <pc:chgData name="cristina calvo porral" userId="9d1cc7c0fccec5db" providerId="LiveId" clId="{C19745C8-7474-4F7D-89A2-9CCCB335BF18}" dt="2025-10-06T07:30:55.110" v="10980" actId="20577"/>
        <pc:sldMkLst>
          <pc:docMk/>
          <pc:sldMk cId="989733675" sldId="411"/>
        </pc:sldMkLst>
        <pc:spChg chg="add mod">
          <ac:chgData name="cristina calvo porral" userId="9d1cc7c0fccec5db" providerId="LiveId" clId="{C19745C8-7474-4F7D-89A2-9CCCB335BF18}" dt="2025-10-03T22:02:29.162" v="9966" actId="14100"/>
          <ac:spMkLst>
            <pc:docMk/>
            <pc:sldMk cId="989733675" sldId="411"/>
            <ac:spMk id="2" creationId="{EED64F36-64C1-CE6F-6992-03FAA0D96F6B}"/>
          </ac:spMkLst>
        </pc:spChg>
        <pc:spChg chg="mod">
          <ac:chgData name="cristina calvo porral" userId="9d1cc7c0fccec5db" providerId="LiveId" clId="{C19745C8-7474-4F7D-89A2-9CCCB335BF18}" dt="2025-10-06T07:30:55.110" v="10980" actId="20577"/>
          <ac:spMkLst>
            <pc:docMk/>
            <pc:sldMk cId="989733675" sldId="411"/>
            <ac:spMk id="23" creationId="{2A4AE46A-2DE3-41A0-C715-36D4B97B9207}"/>
          </ac:spMkLst>
        </pc:spChg>
        <pc:picChg chg="add mod">
          <ac:chgData name="cristina calvo porral" userId="9d1cc7c0fccec5db" providerId="LiveId" clId="{C19745C8-7474-4F7D-89A2-9CCCB335BF18}" dt="2025-10-03T22:02:21.673" v="9964" actId="1076"/>
          <ac:picMkLst>
            <pc:docMk/>
            <pc:sldMk cId="989733675" sldId="411"/>
            <ac:picMk id="4" creationId="{070289E6-532F-41AD-981E-CE599B4DE8D0}"/>
          </ac:picMkLst>
        </pc:picChg>
      </pc:sldChg>
      <pc:sldChg chg="addSp modSp add mod">
        <pc:chgData name="cristina calvo porral" userId="9d1cc7c0fccec5db" providerId="LiveId" clId="{C19745C8-7474-4F7D-89A2-9CCCB335BF18}" dt="2025-10-03T22:55:22.252" v="10542" actId="207"/>
        <pc:sldMkLst>
          <pc:docMk/>
          <pc:sldMk cId="4112537128" sldId="412"/>
        </pc:sldMkLst>
        <pc:spChg chg="add mod">
          <ac:chgData name="cristina calvo porral" userId="9d1cc7c0fccec5db" providerId="LiveId" clId="{C19745C8-7474-4F7D-89A2-9CCCB335BF18}" dt="2025-10-03T21:27:23.651" v="9416" actId="20577"/>
          <ac:spMkLst>
            <pc:docMk/>
            <pc:sldMk cId="4112537128" sldId="412"/>
            <ac:spMk id="3" creationId="{82FAD0EE-2578-BA17-F6E6-40894693F8D6}"/>
          </ac:spMkLst>
        </pc:spChg>
        <pc:graphicFrameChg chg="mod">
          <ac:chgData name="cristina calvo porral" userId="9d1cc7c0fccec5db" providerId="LiveId" clId="{C19745C8-7474-4F7D-89A2-9CCCB335BF18}" dt="2025-10-03T22:55:22.252" v="10542" actId="207"/>
          <ac:graphicFrameMkLst>
            <pc:docMk/>
            <pc:sldMk cId="4112537128" sldId="412"/>
            <ac:graphicFrameMk id="2" creationId="{097EFAB3-39EC-64E1-87F6-A37B9B5F80B4}"/>
          </ac:graphicFrameMkLst>
        </pc:graphicFrameChg>
      </pc:sldChg>
      <pc:sldChg chg="delSp modSp add del mod">
        <pc:chgData name="cristina calvo porral" userId="9d1cc7c0fccec5db" providerId="LiveId" clId="{C19745C8-7474-4F7D-89A2-9CCCB335BF18}" dt="2025-10-03T21:19:12.993" v="8766" actId="47"/>
        <pc:sldMkLst>
          <pc:docMk/>
          <pc:sldMk cId="1710833812" sldId="413"/>
        </pc:sldMkLst>
      </pc:sldChg>
      <pc:sldChg chg="addSp delSp modSp add mod">
        <pc:chgData name="cristina calvo porral" userId="9d1cc7c0fccec5db" providerId="LiveId" clId="{C19745C8-7474-4F7D-89A2-9CCCB335BF18}" dt="2025-10-06T07:32:24.667" v="11008" actId="20577"/>
        <pc:sldMkLst>
          <pc:docMk/>
          <pc:sldMk cId="1784377929" sldId="414"/>
        </pc:sldMkLst>
        <pc:spChg chg="mod">
          <ac:chgData name="cristina calvo porral" userId="9d1cc7c0fccec5db" providerId="LiveId" clId="{C19745C8-7474-4F7D-89A2-9CCCB335BF18}" dt="2025-10-06T07:32:24.667" v="11008" actId="20577"/>
          <ac:spMkLst>
            <pc:docMk/>
            <pc:sldMk cId="1784377929" sldId="414"/>
            <ac:spMk id="23" creationId="{FCE70375-77BD-B46C-A883-7C1D6DD33F1A}"/>
          </ac:spMkLst>
        </pc:spChg>
        <pc:picChg chg="add mod">
          <ac:chgData name="cristina calvo porral" userId="9d1cc7c0fccec5db" providerId="LiveId" clId="{C19745C8-7474-4F7D-89A2-9CCCB335BF18}" dt="2025-10-03T08:13:28.505" v="7338" actId="692"/>
          <ac:picMkLst>
            <pc:docMk/>
            <pc:sldMk cId="1784377929" sldId="414"/>
            <ac:picMk id="3" creationId="{AE001654-2990-AEC5-5D5E-09752EFE17EF}"/>
          </ac:picMkLst>
        </pc:picChg>
      </pc:sldChg>
      <pc:sldChg chg="addSp delSp modSp add mod">
        <pc:chgData name="cristina calvo porral" userId="9d1cc7c0fccec5db" providerId="LiveId" clId="{C19745C8-7474-4F7D-89A2-9CCCB335BF18}" dt="2025-10-06T07:32:29.055" v="11009" actId="20577"/>
        <pc:sldMkLst>
          <pc:docMk/>
          <pc:sldMk cId="263807922" sldId="415"/>
        </pc:sldMkLst>
        <pc:spChg chg="mod">
          <ac:chgData name="cristina calvo porral" userId="9d1cc7c0fccec5db" providerId="LiveId" clId="{C19745C8-7474-4F7D-89A2-9CCCB335BF18}" dt="2025-10-06T07:32:29.055" v="11009" actId="20577"/>
          <ac:spMkLst>
            <pc:docMk/>
            <pc:sldMk cId="263807922" sldId="415"/>
            <ac:spMk id="23" creationId="{E8DA5EE9-9454-8737-570C-605B95F08CEA}"/>
          </ac:spMkLst>
        </pc:spChg>
        <pc:picChg chg="add mod">
          <ac:chgData name="cristina calvo porral" userId="9d1cc7c0fccec5db" providerId="LiveId" clId="{C19745C8-7474-4F7D-89A2-9CCCB335BF18}" dt="2025-10-03T08:14:38.145" v="7345" actId="692"/>
          <ac:picMkLst>
            <pc:docMk/>
            <pc:sldMk cId="263807922" sldId="415"/>
            <ac:picMk id="3" creationId="{F9253BA6-F4E5-EDEC-F9A6-E39936663872}"/>
          </ac:picMkLst>
        </pc:picChg>
      </pc:sldChg>
      <pc:sldChg chg="addSp delSp modSp add mod">
        <pc:chgData name="cristina calvo porral" userId="9d1cc7c0fccec5db" providerId="LiveId" clId="{C19745C8-7474-4F7D-89A2-9CCCB335BF18}" dt="2025-10-03T21:15:11.550" v="8723" actId="20577"/>
        <pc:sldMkLst>
          <pc:docMk/>
          <pc:sldMk cId="636806395" sldId="416"/>
        </pc:sldMkLst>
        <pc:spChg chg="add mod">
          <ac:chgData name="cristina calvo porral" userId="9d1cc7c0fccec5db" providerId="LiveId" clId="{C19745C8-7474-4F7D-89A2-9CCCB335BF18}" dt="2025-10-03T21:11:30.966" v="8367"/>
          <ac:spMkLst>
            <pc:docMk/>
            <pc:sldMk cId="636806395" sldId="416"/>
            <ac:spMk id="3" creationId="{44A0F872-44E5-FC05-00B1-C9015AE0332C}"/>
          </ac:spMkLst>
        </pc:spChg>
        <pc:spChg chg="add mod">
          <ac:chgData name="cristina calvo porral" userId="9d1cc7c0fccec5db" providerId="LiveId" clId="{C19745C8-7474-4F7D-89A2-9CCCB335BF18}" dt="2025-10-03T21:15:11.550" v="8723" actId="20577"/>
          <ac:spMkLst>
            <pc:docMk/>
            <pc:sldMk cId="636806395" sldId="416"/>
            <ac:spMk id="4" creationId="{4BA4F022-9F9C-4271-0D39-816A926862DF}"/>
          </ac:spMkLst>
        </pc:spChg>
        <pc:graphicFrameChg chg="mod">
          <ac:chgData name="cristina calvo porral" userId="9d1cc7c0fccec5db" providerId="LiveId" clId="{C19745C8-7474-4F7D-89A2-9CCCB335BF18}" dt="2025-10-03T21:13:36.808" v="8478" actId="14100"/>
          <ac:graphicFrameMkLst>
            <pc:docMk/>
            <pc:sldMk cId="636806395" sldId="416"/>
            <ac:graphicFrameMk id="2" creationId="{CCC27BA3-5909-D71F-56DF-A8F657445556}"/>
          </ac:graphicFrameMkLst>
        </pc:graphicFrameChg>
      </pc:sldChg>
      <pc:sldChg chg="delSp modSp add del mod">
        <pc:chgData name="cristina calvo porral" userId="9d1cc7c0fccec5db" providerId="LiveId" clId="{C19745C8-7474-4F7D-89A2-9CCCB335BF18}" dt="2025-10-03T21:15:21.260" v="8724" actId="2696"/>
        <pc:sldMkLst>
          <pc:docMk/>
          <pc:sldMk cId="2651558391" sldId="417"/>
        </pc:sldMkLst>
      </pc:sldChg>
      <pc:sldChg chg="addSp delSp modSp add mod">
        <pc:chgData name="cristina calvo porral" userId="9d1cc7c0fccec5db" providerId="LiveId" clId="{C19745C8-7474-4F7D-89A2-9CCCB335BF18}" dt="2025-10-06T07:43:09.439" v="11257" actId="20577"/>
        <pc:sldMkLst>
          <pc:docMk/>
          <pc:sldMk cId="2462214459" sldId="418"/>
        </pc:sldMkLst>
        <pc:spChg chg="mod">
          <ac:chgData name="cristina calvo porral" userId="9d1cc7c0fccec5db" providerId="LiveId" clId="{C19745C8-7474-4F7D-89A2-9CCCB335BF18}" dt="2025-10-06T07:43:09.439" v="11257" actId="20577"/>
          <ac:spMkLst>
            <pc:docMk/>
            <pc:sldMk cId="2462214459" sldId="418"/>
            <ac:spMk id="8" creationId="{DD86FE8D-BC34-8340-B61B-93AFE3214EAA}"/>
          </ac:spMkLst>
        </pc:spChg>
        <pc:spChg chg="mod">
          <ac:chgData name="cristina calvo porral" userId="9d1cc7c0fccec5db" providerId="LiveId" clId="{C19745C8-7474-4F7D-89A2-9CCCB335BF18}" dt="2025-10-03T08:16:02.674" v="7399" actId="20577"/>
          <ac:spMkLst>
            <pc:docMk/>
            <pc:sldMk cId="2462214459" sldId="418"/>
            <ac:spMk id="23" creationId="{88C55138-E7DC-01D0-1429-E7BB059D6F25}"/>
          </ac:spMkLst>
        </pc:spChg>
        <pc:picChg chg="add mod">
          <ac:chgData name="cristina calvo porral" userId="9d1cc7c0fccec5db" providerId="LiveId" clId="{C19745C8-7474-4F7D-89A2-9CCCB335BF18}" dt="2025-10-03T08:19:24.115" v="7523" actId="1076"/>
          <ac:picMkLst>
            <pc:docMk/>
            <pc:sldMk cId="2462214459" sldId="418"/>
            <ac:picMk id="5" creationId="{99647FC3-BF7D-4DAC-7E81-27582AB42968}"/>
          </ac:picMkLst>
        </pc:picChg>
      </pc:sldChg>
      <pc:sldChg chg="addSp delSp modSp add mod">
        <pc:chgData name="cristina calvo porral" userId="9d1cc7c0fccec5db" providerId="LiveId" clId="{C19745C8-7474-4F7D-89A2-9CCCB335BF18}" dt="2025-10-03T22:54:42.161" v="10539" actId="20577"/>
        <pc:sldMkLst>
          <pc:docMk/>
          <pc:sldMk cId="848859776" sldId="419"/>
        </pc:sldMkLst>
        <pc:spChg chg="mod">
          <ac:chgData name="cristina calvo porral" userId="9d1cc7c0fccec5db" providerId="LiveId" clId="{C19745C8-7474-4F7D-89A2-9CCCB335BF18}" dt="2025-10-03T21:17:12.493" v="8750" actId="20577"/>
          <ac:spMkLst>
            <pc:docMk/>
            <pc:sldMk cId="848859776" sldId="419"/>
            <ac:spMk id="23" creationId="{B6E41B3C-ACC9-DFEF-38DB-2D3090405149}"/>
          </ac:spMkLst>
        </pc:spChg>
        <pc:graphicFrameChg chg="add mod modGraphic">
          <ac:chgData name="cristina calvo porral" userId="9d1cc7c0fccec5db" providerId="LiveId" clId="{C19745C8-7474-4F7D-89A2-9CCCB335BF18}" dt="2025-10-03T22:54:42.161" v="10539" actId="20577"/>
          <ac:graphicFrameMkLst>
            <pc:docMk/>
            <pc:sldMk cId="848859776" sldId="419"/>
            <ac:graphicFrameMk id="3" creationId="{8B176D73-15D9-1091-F074-7A21D065F153}"/>
          </ac:graphicFrameMkLst>
        </pc:graphicFrameChg>
      </pc:sldChg>
      <pc:sldChg chg="addSp modSp add mod">
        <pc:chgData name="cristina calvo porral" userId="9d1cc7c0fccec5db" providerId="LiveId" clId="{C19745C8-7474-4F7D-89A2-9CCCB335BF18}" dt="2025-10-06T07:46:32.254" v="11444" actId="2"/>
        <pc:sldMkLst>
          <pc:docMk/>
          <pc:sldMk cId="495661190" sldId="420"/>
        </pc:sldMkLst>
        <pc:spChg chg="add mod">
          <ac:chgData name="cristina calvo porral" userId="9d1cc7c0fccec5db" providerId="LiveId" clId="{C19745C8-7474-4F7D-89A2-9CCCB335BF18}" dt="2025-10-06T07:46:32.254" v="11444" actId="2"/>
          <ac:spMkLst>
            <pc:docMk/>
            <pc:sldMk cId="495661190" sldId="420"/>
            <ac:spMk id="3" creationId="{06F59976-46FD-C41F-3A98-C7A3636B79E9}"/>
          </ac:spMkLst>
        </pc:spChg>
        <pc:graphicFrameChg chg="mod modGraphic">
          <ac:chgData name="cristina calvo porral" userId="9d1cc7c0fccec5db" providerId="LiveId" clId="{C19745C8-7474-4F7D-89A2-9CCCB335BF18}" dt="2025-10-03T21:25:15.087" v="9152" actId="207"/>
          <ac:graphicFrameMkLst>
            <pc:docMk/>
            <pc:sldMk cId="495661190" sldId="420"/>
            <ac:graphicFrameMk id="2" creationId="{02E0A4F4-2C40-EEB9-F39A-8722B56F855E}"/>
          </ac:graphicFrameMkLst>
        </pc:graphicFrameChg>
      </pc:sldChg>
      <pc:sldChg chg="addSp delSp modSp add mod">
        <pc:chgData name="cristina calvo porral" userId="9d1cc7c0fccec5db" providerId="LiveId" clId="{C19745C8-7474-4F7D-89A2-9CCCB335BF18}" dt="2025-10-06T07:31:46.682" v="11006" actId="1076"/>
        <pc:sldMkLst>
          <pc:docMk/>
          <pc:sldMk cId="2626388328" sldId="421"/>
        </pc:sldMkLst>
        <pc:spChg chg="add mod">
          <ac:chgData name="cristina calvo porral" userId="9d1cc7c0fccec5db" providerId="LiveId" clId="{C19745C8-7474-4F7D-89A2-9CCCB335BF18}" dt="2025-10-06T07:31:46.682" v="11006" actId="1076"/>
          <ac:spMkLst>
            <pc:docMk/>
            <pc:sldMk cId="2626388328" sldId="421"/>
            <ac:spMk id="7" creationId="{B425996E-8127-B3E4-FAEC-B0DA797183E0}"/>
          </ac:spMkLst>
        </pc:spChg>
        <pc:spChg chg="mod">
          <ac:chgData name="cristina calvo porral" userId="9d1cc7c0fccec5db" providerId="LiveId" clId="{C19745C8-7474-4F7D-89A2-9CCCB335BF18}" dt="2025-10-03T21:24:44.269" v="9145" actId="20577"/>
          <ac:spMkLst>
            <pc:docMk/>
            <pc:sldMk cId="2626388328" sldId="421"/>
            <ac:spMk id="23" creationId="{E78924A0-3A82-3EA4-AE14-51E91020537A}"/>
          </ac:spMkLst>
        </pc:spChg>
        <pc:picChg chg="add mod">
          <ac:chgData name="cristina calvo porral" userId="9d1cc7c0fccec5db" providerId="LiveId" clId="{C19745C8-7474-4F7D-89A2-9CCCB335BF18}" dt="2025-10-03T22:00:12.664" v="9778" actId="14100"/>
          <ac:picMkLst>
            <pc:docMk/>
            <pc:sldMk cId="2626388328" sldId="421"/>
            <ac:picMk id="3" creationId="{C7F35150-EC3F-34DE-0AC9-3E30C4B3B2F5}"/>
          </ac:picMkLst>
        </pc:picChg>
      </pc:sldChg>
      <pc:sldChg chg="addSp delSp modSp add mod">
        <pc:chgData name="cristina calvo porral" userId="9d1cc7c0fccec5db" providerId="LiveId" clId="{C19745C8-7474-4F7D-89A2-9CCCB335BF18}" dt="2025-10-06T07:32:38.529" v="11011" actId="20577"/>
        <pc:sldMkLst>
          <pc:docMk/>
          <pc:sldMk cId="4177851896" sldId="422"/>
        </pc:sldMkLst>
        <pc:spChg chg="mod">
          <ac:chgData name="cristina calvo porral" userId="9d1cc7c0fccec5db" providerId="LiveId" clId="{C19745C8-7474-4F7D-89A2-9CCCB335BF18}" dt="2025-10-06T07:32:38.529" v="11011" actId="20577"/>
          <ac:spMkLst>
            <pc:docMk/>
            <pc:sldMk cId="4177851896" sldId="422"/>
            <ac:spMk id="23" creationId="{3DD98247-32CA-F6AA-34C2-7A15215FC95F}"/>
          </ac:spMkLst>
        </pc:spChg>
        <pc:picChg chg="add mod">
          <ac:chgData name="cristina calvo porral" userId="9d1cc7c0fccec5db" providerId="LiveId" clId="{C19745C8-7474-4F7D-89A2-9CCCB335BF18}" dt="2025-10-03T21:30:28.898" v="9530" actId="1076"/>
          <ac:picMkLst>
            <pc:docMk/>
            <pc:sldMk cId="4177851896" sldId="422"/>
            <ac:picMk id="4" creationId="{336E1EFD-1792-92D6-5D7B-092C53CC6651}"/>
          </ac:picMkLst>
        </pc:picChg>
      </pc:sldChg>
      <pc:sldChg chg="addSp delSp modSp add mod">
        <pc:chgData name="cristina calvo porral" userId="9d1cc7c0fccec5db" providerId="LiveId" clId="{C19745C8-7474-4F7D-89A2-9CCCB335BF18}" dt="2025-10-06T07:32:58.429" v="11017" actId="692"/>
        <pc:sldMkLst>
          <pc:docMk/>
          <pc:sldMk cId="3565410941" sldId="423"/>
        </pc:sldMkLst>
        <pc:spChg chg="mod">
          <ac:chgData name="cristina calvo porral" userId="9d1cc7c0fccec5db" providerId="LiveId" clId="{C19745C8-7474-4F7D-89A2-9CCCB335BF18}" dt="2025-10-06T07:32:43.846" v="11012" actId="20577"/>
          <ac:spMkLst>
            <pc:docMk/>
            <pc:sldMk cId="3565410941" sldId="423"/>
            <ac:spMk id="23" creationId="{9951429D-D800-4F8C-3387-642EE7044E92}"/>
          </ac:spMkLst>
        </pc:spChg>
        <pc:picChg chg="add mod">
          <ac:chgData name="cristina calvo porral" userId="9d1cc7c0fccec5db" providerId="LiveId" clId="{C19745C8-7474-4F7D-89A2-9CCCB335BF18}" dt="2025-10-06T07:32:58.429" v="11017" actId="692"/>
          <ac:picMkLst>
            <pc:docMk/>
            <pc:sldMk cId="3565410941" sldId="423"/>
            <ac:picMk id="3" creationId="{86CCBD19-9285-C21F-F9A2-5361BBAFC0B8}"/>
          </ac:picMkLst>
        </pc:picChg>
      </pc:sldChg>
      <pc:sldChg chg="addSp delSp modSp add mod setBg">
        <pc:chgData name="cristina calvo porral" userId="9d1cc7c0fccec5db" providerId="LiveId" clId="{C19745C8-7474-4F7D-89A2-9CCCB335BF18}" dt="2025-10-06T07:53:44.092" v="11583" actId="14100"/>
        <pc:sldMkLst>
          <pc:docMk/>
          <pc:sldMk cId="3350116767" sldId="424"/>
        </pc:sldMkLst>
        <pc:spChg chg="add mod">
          <ac:chgData name="cristina calvo porral" userId="9d1cc7c0fccec5db" providerId="LiveId" clId="{C19745C8-7474-4F7D-89A2-9CCCB335BF18}" dt="2025-10-06T07:53:44.092" v="11583" actId="14100"/>
          <ac:spMkLst>
            <pc:docMk/>
            <pc:sldMk cId="3350116767" sldId="424"/>
            <ac:spMk id="4" creationId="{3162BDBF-5D6B-07B3-C18C-3FDF566B3C5C}"/>
          </ac:spMkLst>
        </pc:spChg>
        <pc:spChg chg="mod">
          <ac:chgData name="cristina calvo porral" userId="9d1cc7c0fccec5db" providerId="LiveId" clId="{C19745C8-7474-4F7D-89A2-9CCCB335BF18}" dt="2025-10-03T22:49:09.301" v="10418" actId="20577"/>
          <ac:spMkLst>
            <pc:docMk/>
            <pc:sldMk cId="3350116767" sldId="424"/>
            <ac:spMk id="23" creationId="{7E888E62-86A2-1184-895B-B6C8C4B67701}"/>
          </ac:spMkLst>
        </pc:spChg>
        <pc:picChg chg="add mod">
          <ac:chgData name="cristina calvo porral" userId="9d1cc7c0fccec5db" providerId="LiveId" clId="{C19745C8-7474-4F7D-89A2-9CCCB335BF18}" dt="2025-10-06T07:53:23.176" v="11551" actId="1076"/>
          <ac:picMkLst>
            <pc:docMk/>
            <pc:sldMk cId="3350116767" sldId="424"/>
            <ac:picMk id="3" creationId="{6E85C635-78D4-3716-D523-0D7A46889205}"/>
          </ac:picMkLst>
        </pc:picChg>
      </pc:sldChg>
      <pc:sldChg chg="addSp delSp modSp add mod">
        <pc:chgData name="cristina calvo porral" userId="9d1cc7c0fccec5db" providerId="LiveId" clId="{C19745C8-7474-4F7D-89A2-9CCCB335BF18}" dt="2025-10-06T07:43:21.730" v="11261" actId="313"/>
        <pc:sldMkLst>
          <pc:docMk/>
          <pc:sldMk cId="1791296762" sldId="425"/>
        </pc:sldMkLst>
        <pc:spChg chg="mod ord">
          <ac:chgData name="cristina calvo porral" userId="9d1cc7c0fccec5db" providerId="LiveId" clId="{C19745C8-7474-4F7D-89A2-9CCCB335BF18}" dt="2025-10-06T07:43:21.730" v="11261" actId="313"/>
          <ac:spMkLst>
            <pc:docMk/>
            <pc:sldMk cId="1791296762" sldId="425"/>
            <ac:spMk id="8" creationId="{0769BA61-8144-1668-65FA-2E3DFACB808B}"/>
          </ac:spMkLst>
        </pc:spChg>
        <pc:picChg chg="add mod">
          <ac:chgData name="cristina calvo porral" userId="9d1cc7c0fccec5db" providerId="LiveId" clId="{C19745C8-7474-4F7D-89A2-9CCCB335BF18}" dt="2025-10-03T22:04:39.225" v="9992" actId="1076"/>
          <ac:picMkLst>
            <pc:docMk/>
            <pc:sldMk cId="1791296762" sldId="425"/>
            <ac:picMk id="3" creationId="{539B9FAD-6E44-9278-C9D5-F1A3E0C4396A}"/>
          </ac:picMkLst>
        </pc:picChg>
      </pc:sldChg>
      <pc:sldChg chg="addSp delSp modSp add mod">
        <pc:chgData name="cristina calvo porral" userId="9d1cc7c0fccec5db" providerId="LiveId" clId="{C19745C8-7474-4F7D-89A2-9CCCB335BF18}" dt="2025-10-06T07:31:52.090" v="11007" actId="1076"/>
        <pc:sldMkLst>
          <pc:docMk/>
          <pc:sldMk cId="56408463" sldId="426"/>
        </pc:sldMkLst>
        <pc:spChg chg="add mod">
          <ac:chgData name="cristina calvo porral" userId="9d1cc7c0fccec5db" providerId="LiveId" clId="{C19745C8-7474-4F7D-89A2-9CCCB335BF18}" dt="2025-10-06T07:31:52.090" v="11007" actId="1076"/>
          <ac:spMkLst>
            <pc:docMk/>
            <pc:sldMk cId="56408463" sldId="426"/>
            <ac:spMk id="4" creationId="{C6303963-A953-CC7E-D066-721EE9BF543E}"/>
          </ac:spMkLst>
        </pc:spChg>
        <pc:spChg chg="add mod">
          <ac:chgData name="cristina calvo porral" userId="9d1cc7c0fccec5db" providerId="LiveId" clId="{C19745C8-7474-4F7D-89A2-9CCCB335BF18}" dt="2025-10-03T21:54:30.969" v="9705" actId="2085"/>
          <ac:spMkLst>
            <pc:docMk/>
            <pc:sldMk cId="56408463" sldId="426"/>
            <ac:spMk id="5" creationId="{B4BC9E5C-3DFE-8BEF-7993-C778F1EB17E7}"/>
          </ac:spMkLst>
        </pc:spChg>
        <pc:spChg chg="mod">
          <ac:chgData name="cristina calvo porral" userId="9d1cc7c0fccec5db" providerId="LiveId" clId="{C19745C8-7474-4F7D-89A2-9CCCB335BF18}" dt="2025-10-03T21:54:15.081" v="9703" actId="2085"/>
          <ac:spMkLst>
            <pc:docMk/>
            <pc:sldMk cId="56408463" sldId="426"/>
            <ac:spMk id="6" creationId="{0FFF096B-FA62-887D-C1CD-F65B31C28CA0}"/>
          </ac:spMkLst>
        </pc:spChg>
        <pc:spChg chg="add mod">
          <ac:chgData name="cristina calvo porral" userId="9d1cc7c0fccec5db" providerId="LiveId" clId="{C19745C8-7474-4F7D-89A2-9CCCB335BF18}" dt="2025-10-03T21:59:28.625" v="9773" actId="207"/>
          <ac:spMkLst>
            <pc:docMk/>
            <pc:sldMk cId="56408463" sldId="426"/>
            <ac:spMk id="11" creationId="{14E9B218-B236-13ED-0EAD-1A0083B87686}"/>
          </ac:spMkLst>
        </pc:spChg>
        <pc:picChg chg="add mod">
          <ac:chgData name="cristina calvo porral" userId="9d1cc7c0fccec5db" providerId="LiveId" clId="{C19745C8-7474-4F7D-89A2-9CCCB335BF18}" dt="2025-10-03T21:56:19.937" v="9726" actId="1076"/>
          <ac:picMkLst>
            <pc:docMk/>
            <pc:sldMk cId="56408463" sldId="426"/>
            <ac:picMk id="8" creationId="{E985B9BC-7298-05BA-134F-2B7F68E5C7EA}"/>
          </ac:picMkLst>
        </pc:picChg>
        <pc:picChg chg="add mod">
          <ac:chgData name="cristina calvo porral" userId="9d1cc7c0fccec5db" providerId="LiveId" clId="{C19745C8-7474-4F7D-89A2-9CCCB335BF18}" dt="2025-10-03T21:59:34.514" v="9774" actId="1076"/>
          <ac:picMkLst>
            <pc:docMk/>
            <pc:sldMk cId="56408463" sldId="426"/>
            <ac:picMk id="10" creationId="{EEB72B41-8997-1E74-94A1-E3483F60A0CB}"/>
          </ac:picMkLst>
        </pc:picChg>
      </pc:sldChg>
      <pc:sldChg chg="addSp delSp modSp add mod">
        <pc:chgData name="cristina calvo porral" userId="9d1cc7c0fccec5db" providerId="LiveId" clId="{C19745C8-7474-4F7D-89A2-9CCCB335BF18}" dt="2025-10-03T22:48:09.306" v="10412" actId="2"/>
        <pc:sldMkLst>
          <pc:docMk/>
          <pc:sldMk cId="473330794" sldId="427"/>
        </pc:sldMkLst>
        <pc:spChg chg="add mod">
          <ac:chgData name="cristina calvo porral" userId="9d1cc7c0fccec5db" providerId="LiveId" clId="{C19745C8-7474-4F7D-89A2-9CCCB335BF18}" dt="2025-10-03T22:48:09.306" v="10412" actId="2"/>
          <ac:spMkLst>
            <pc:docMk/>
            <pc:sldMk cId="473330794" sldId="427"/>
            <ac:spMk id="13" creationId="{3467D59F-95B3-F7CA-FD3C-1CF275C3DDE4}"/>
          </ac:spMkLst>
        </pc:spChg>
        <pc:picChg chg="add mod ord">
          <ac:chgData name="cristina calvo porral" userId="9d1cc7c0fccec5db" providerId="LiveId" clId="{C19745C8-7474-4F7D-89A2-9CCCB335BF18}" dt="2025-10-03T21:59:46.714" v="9776" actId="170"/>
          <ac:picMkLst>
            <pc:docMk/>
            <pc:sldMk cId="473330794" sldId="427"/>
            <ac:picMk id="9" creationId="{F9B78D1E-F008-DA34-62C3-8702BF543920}"/>
          </ac:picMkLst>
        </pc:picChg>
        <pc:picChg chg="add mod">
          <ac:chgData name="cristina calvo porral" userId="9d1cc7c0fccec5db" providerId="LiveId" clId="{C19745C8-7474-4F7D-89A2-9CCCB335BF18}" dt="2025-10-03T21:59:43.706" v="9775" actId="1076"/>
          <ac:picMkLst>
            <pc:docMk/>
            <pc:sldMk cId="473330794" sldId="427"/>
            <ac:picMk id="12" creationId="{150C9387-2DC9-AAB3-3475-9CB77707C404}"/>
          </ac:picMkLst>
        </pc:picChg>
      </pc:sldChg>
      <pc:sldChg chg="addSp delSp modSp add mod">
        <pc:chgData name="cristina calvo porral" userId="9d1cc7c0fccec5db" providerId="LiveId" clId="{C19745C8-7474-4F7D-89A2-9CCCB335BF18}" dt="2025-10-06T07:43:26.439" v="11265" actId="313"/>
        <pc:sldMkLst>
          <pc:docMk/>
          <pc:sldMk cId="449363258" sldId="428"/>
        </pc:sldMkLst>
        <pc:spChg chg="add mod">
          <ac:chgData name="cristina calvo porral" userId="9d1cc7c0fccec5db" providerId="LiveId" clId="{C19745C8-7474-4F7D-89A2-9CCCB335BF18}" dt="2025-10-03T22:06:39.969" v="10013" actId="1076"/>
          <ac:spMkLst>
            <pc:docMk/>
            <pc:sldMk cId="449363258" sldId="428"/>
            <ac:spMk id="7" creationId="{A57203B0-D8EF-98D8-AAD1-42897E433C62}"/>
          </ac:spMkLst>
        </pc:spChg>
        <pc:spChg chg="mod">
          <ac:chgData name="cristina calvo porral" userId="9d1cc7c0fccec5db" providerId="LiveId" clId="{C19745C8-7474-4F7D-89A2-9CCCB335BF18}" dt="2025-10-06T07:43:26.439" v="11265" actId="313"/>
          <ac:spMkLst>
            <pc:docMk/>
            <pc:sldMk cId="449363258" sldId="428"/>
            <ac:spMk id="8" creationId="{0E5E06DF-BCC3-25C4-A988-0DB9F3AD14DF}"/>
          </ac:spMkLst>
        </pc:spChg>
        <pc:picChg chg="add mod">
          <ac:chgData name="cristina calvo porral" userId="9d1cc7c0fccec5db" providerId="LiveId" clId="{C19745C8-7474-4F7D-89A2-9CCCB335BF18}" dt="2025-10-03T22:06:46.497" v="10014" actId="14100"/>
          <ac:picMkLst>
            <pc:docMk/>
            <pc:sldMk cId="449363258" sldId="428"/>
            <ac:picMk id="4" creationId="{3D2C98D9-C27D-F300-BB0B-B739259B7529}"/>
          </ac:picMkLst>
        </pc:picChg>
        <pc:picChg chg="add mod">
          <ac:chgData name="cristina calvo porral" userId="9d1cc7c0fccec5db" providerId="LiveId" clId="{C19745C8-7474-4F7D-89A2-9CCCB335BF18}" dt="2025-10-03T23:16:45.383" v="10647" actId="14100"/>
          <ac:picMkLst>
            <pc:docMk/>
            <pc:sldMk cId="449363258" sldId="428"/>
            <ac:picMk id="6" creationId="{EB1B44A6-7DEC-EC76-3FF2-DA3AEFB54FB8}"/>
          </ac:picMkLst>
        </pc:picChg>
      </pc:sldChg>
      <pc:sldChg chg="addSp delSp modSp add mod">
        <pc:chgData name="cristina calvo porral" userId="9d1cc7c0fccec5db" providerId="LiveId" clId="{C19745C8-7474-4F7D-89A2-9CCCB335BF18}" dt="2025-10-06T07:32:33.140" v="11010" actId="20577"/>
        <pc:sldMkLst>
          <pc:docMk/>
          <pc:sldMk cId="2147468108" sldId="429"/>
        </pc:sldMkLst>
        <pc:spChg chg="mod">
          <ac:chgData name="cristina calvo porral" userId="9d1cc7c0fccec5db" providerId="LiveId" clId="{C19745C8-7474-4F7D-89A2-9CCCB335BF18}" dt="2025-10-06T07:32:33.140" v="11010" actId="20577"/>
          <ac:spMkLst>
            <pc:docMk/>
            <pc:sldMk cId="2147468108" sldId="429"/>
            <ac:spMk id="23" creationId="{CFBB043E-C6D0-DC7B-59A5-3BB14BD2BCD2}"/>
          </ac:spMkLst>
        </pc:spChg>
        <pc:picChg chg="add mod">
          <ac:chgData name="cristina calvo porral" userId="9d1cc7c0fccec5db" providerId="LiveId" clId="{C19745C8-7474-4F7D-89A2-9CCCB335BF18}" dt="2025-10-03T22:10:08.602" v="10032" actId="1076"/>
          <ac:picMkLst>
            <pc:docMk/>
            <pc:sldMk cId="2147468108" sldId="429"/>
            <ac:picMk id="4" creationId="{7F95D7C0-EA1D-6879-8EBF-18DF8E74E988}"/>
          </ac:picMkLst>
        </pc:picChg>
        <pc:picChg chg="add mod">
          <ac:chgData name="cristina calvo porral" userId="9d1cc7c0fccec5db" providerId="LiveId" clId="{C19745C8-7474-4F7D-89A2-9CCCB335BF18}" dt="2025-10-03T22:10:07.394" v="10031" actId="14100"/>
          <ac:picMkLst>
            <pc:docMk/>
            <pc:sldMk cId="2147468108" sldId="429"/>
            <ac:picMk id="7" creationId="{48BC4524-1F64-AF84-BD68-94BD75E269C9}"/>
          </ac:picMkLst>
        </pc:picChg>
      </pc:sldChg>
      <pc:sldChg chg="addSp delSp modSp add mod">
        <pc:chgData name="cristina calvo porral" userId="9d1cc7c0fccec5db" providerId="LiveId" clId="{C19745C8-7474-4F7D-89A2-9CCCB335BF18}" dt="2025-10-06T07:27:57.761" v="10753" actId="20577"/>
        <pc:sldMkLst>
          <pc:docMk/>
          <pc:sldMk cId="453911253" sldId="430"/>
        </pc:sldMkLst>
        <pc:spChg chg="mod">
          <ac:chgData name="cristina calvo porral" userId="9d1cc7c0fccec5db" providerId="LiveId" clId="{C19745C8-7474-4F7D-89A2-9CCCB335BF18}" dt="2025-10-03T22:24:03.468" v="10114" actId="20577"/>
          <ac:spMkLst>
            <pc:docMk/>
            <pc:sldMk cId="453911253" sldId="430"/>
            <ac:spMk id="8" creationId="{CE178ABB-2366-3549-2CDD-516ACC8EA6C3}"/>
          </ac:spMkLst>
        </pc:spChg>
        <pc:spChg chg="mod">
          <ac:chgData name="cristina calvo porral" userId="9d1cc7c0fccec5db" providerId="LiveId" clId="{C19745C8-7474-4F7D-89A2-9CCCB335BF18}" dt="2025-10-06T07:27:57.761" v="10753" actId="20577"/>
          <ac:spMkLst>
            <pc:docMk/>
            <pc:sldMk cId="453911253" sldId="430"/>
            <ac:spMk id="23" creationId="{E797F330-BEFE-8C1D-7FA0-3230FB2B6BDB}"/>
          </ac:spMkLst>
        </pc:spChg>
        <pc:picChg chg="add mod">
          <ac:chgData name="cristina calvo porral" userId="9d1cc7c0fccec5db" providerId="LiveId" clId="{C19745C8-7474-4F7D-89A2-9CCCB335BF18}" dt="2025-10-03T22:24:17.225" v="10119" actId="1076"/>
          <ac:picMkLst>
            <pc:docMk/>
            <pc:sldMk cId="453911253" sldId="430"/>
            <ac:picMk id="3" creationId="{FE1B44A3-1CB8-14F2-A8BF-CD0E9B5F2369}"/>
          </ac:picMkLst>
        </pc:picChg>
        <pc:picChg chg="add mod">
          <ac:chgData name="cristina calvo porral" userId="9d1cc7c0fccec5db" providerId="LiveId" clId="{C19745C8-7474-4F7D-89A2-9CCCB335BF18}" dt="2025-10-03T22:24:49.337" v="10126" actId="1076"/>
          <ac:picMkLst>
            <pc:docMk/>
            <pc:sldMk cId="453911253" sldId="430"/>
            <ac:picMk id="6" creationId="{1997C3D6-B693-1C55-D9F0-7296303563D4}"/>
          </ac:picMkLst>
        </pc:picChg>
      </pc:sldChg>
      <pc:sldChg chg="addSp delSp modSp add mod">
        <pc:chgData name="cristina calvo porral" userId="9d1cc7c0fccec5db" providerId="LiveId" clId="{C19745C8-7474-4F7D-89A2-9CCCB335BF18}" dt="2025-10-06T07:31:09.618" v="10982" actId="14100"/>
        <pc:sldMkLst>
          <pc:docMk/>
          <pc:sldMk cId="2312450194" sldId="431"/>
        </pc:sldMkLst>
        <pc:spChg chg="mod">
          <ac:chgData name="cristina calvo porral" userId="9d1cc7c0fccec5db" providerId="LiveId" clId="{C19745C8-7474-4F7D-89A2-9CCCB335BF18}" dt="2025-10-06T07:31:09.618" v="10982" actId="14100"/>
          <ac:spMkLst>
            <pc:docMk/>
            <pc:sldMk cId="2312450194" sldId="431"/>
            <ac:spMk id="2" creationId="{260F260A-8529-6D44-8C94-FA6A9C0336B6}"/>
          </ac:spMkLst>
        </pc:spChg>
        <pc:spChg chg="mod">
          <ac:chgData name="cristina calvo porral" userId="9d1cc7c0fccec5db" providerId="LiveId" clId="{C19745C8-7474-4F7D-89A2-9CCCB335BF18}" dt="2025-10-06T07:30:59.607" v="10981" actId="20577"/>
          <ac:spMkLst>
            <pc:docMk/>
            <pc:sldMk cId="2312450194" sldId="431"/>
            <ac:spMk id="23" creationId="{398B7858-C232-B8C2-3DA0-3C29BC2A71F5}"/>
          </ac:spMkLst>
        </pc:spChg>
        <pc:picChg chg="add mod">
          <ac:chgData name="cristina calvo porral" userId="9d1cc7c0fccec5db" providerId="LiveId" clId="{C19745C8-7474-4F7D-89A2-9CCCB335BF18}" dt="2025-10-03T22:26:31.681" v="10134" actId="1076"/>
          <ac:picMkLst>
            <pc:docMk/>
            <pc:sldMk cId="2312450194" sldId="431"/>
            <ac:picMk id="5" creationId="{1DA4B774-A60C-8AF4-EA28-9F92A09E0A09}"/>
          </ac:picMkLst>
        </pc:picChg>
      </pc:sldChg>
      <pc:sldChg chg="addSp delSp modSp add mod">
        <pc:chgData name="cristina calvo porral" userId="9d1cc7c0fccec5db" providerId="LiveId" clId="{C19745C8-7474-4F7D-89A2-9CCCB335BF18}" dt="2025-10-06T07:46:30.865" v="11442" actId="2"/>
        <pc:sldMkLst>
          <pc:docMk/>
          <pc:sldMk cId="2819251397" sldId="432"/>
        </pc:sldMkLst>
        <pc:spChg chg="mod">
          <ac:chgData name="cristina calvo porral" userId="9d1cc7c0fccec5db" providerId="LiveId" clId="{C19745C8-7474-4F7D-89A2-9CCCB335BF18}" dt="2025-10-06T07:46:30.865" v="11442" actId="2"/>
          <ac:spMkLst>
            <pc:docMk/>
            <pc:sldMk cId="2819251397" sldId="432"/>
            <ac:spMk id="2" creationId="{B6B5F3E2-50E9-49A9-818F-8E1E1A5B8670}"/>
          </ac:spMkLst>
        </pc:spChg>
        <pc:picChg chg="add mod">
          <ac:chgData name="cristina calvo porral" userId="9d1cc7c0fccec5db" providerId="LiveId" clId="{C19745C8-7474-4F7D-89A2-9CCCB335BF18}" dt="2025-10-03T22:33:54.248" v="10238" actId="1076"/>
          <ac:picMkLst>
            <pc:docMk/>
            <pc:sldMk cId="2819251397" sldId="432"/>
            <ac:picMk id="4" creationId="{2737EF73-B0D1-47A3-6A81-BD64773D6C02}"/>
          </ac:picMkLst>
        </pc:picChg>
      </pc:sldChg>
      <pc:sldChg chg="addSp delSp modSp add mod">
        <pc:chgData name="cristina calvo porral" userId="9d1cc7c0fccec5db" providerId="LiveId" clId="{C19745C8-7474-4F7D-89A2-9CCCB335BF18}" dt="2025-10-06T07:46:31.503" v="11443" actId="2"/>
        <pc:sldMkLst>
          <pc:docMk/>
          <pc:sldMk cId="3955680450" sldId="433"/>
        </pc:sldMkLst>
        <pc:spChg chg="mod">
          <ac:chgData name="cristina calvo porral" userId="9d1cc7c0fccec5db" providerId="LiveId" clId="{C19745C8-7474-4F7D-89A2-9CCCB335BF18}" dt="2025-10-06T07:46:31.503" v="11443" actId="2"/>
          <ac:spMkLst>
            <pc:docMk/>
            <pc:sldMk cId="3955680450" sldId="433"/>
            <ac:spMk id="2" creationId="{AC41D95A-6E94-1BA2-EFEB-97F1344B6795}"/>
          </ac:spMkLst>
        </pc:spChg>
        <pc:spChg chg="mod">
          <ac:chgData name="cristina calvo porral" userId="9d1cc7c0fccec5db" providerId="LiveId" clId="{C19745C8-7474-4F7D-89A2-9CCCB335BF18}" dt="2025-10-06T07:31:31.140" v="11004" actId="20577"/>
          <ac:spMkLst>
            <pc:docMk/>
            <pc:sldMk cId="3955680450" sldId="433"/>
            <ac:spMk id="23" creationId="{0FFF5B78-E89F-DE12-7AC3-B85D6FCF67C2}"/>
          </ac:spMkLst>
        </pc:spChg>
        <pc:picChg chg="add mod">
          <ac:chgData name="cristina calvo porral" userId="9d1cc7c0fccec5db" providerId="LiveId" clId="{C19745C8-7474-4F7D-89A2-9CCCB335BF18}" dt="2025-10-03T22:37:52.050" v="10248" actId="1076"/>
          <ac:picMkLst>
            <pc:docMk/>
            <pc:sldMk cId="3955680450" sldId="433"/>
            <ac:picMk id="5" creationId="{9891DAF2-CB94-5BC8-1F9E-16DB6447465F}"/>
          </ac:picMkLst>
        </pc:picChg>
      </pc:sldChg>
      <pc:sldChg chg="addSp delSp modSp add mod">
        <pc:chgData name="cristina calvo porral" userId="9d1cc7c0fccec5db" providerId="LiveId" clId="{C19745C8-7474-4F7D-89A2-9CCCB335BF18}" dt="2025-10-03T23:21:52.333" v="10669" actId="20577"/>
        <pc:sldMkLst>
          <pc:docMk/>
          <pc:sldMk cId="2135899495" sldId="434"/>
        </pc:sldMkLst>
        <pc:spChg chg="mod">
          <ac:chgData name="cristina calvo porral" userId="9d1cc7c0fccec5db" providerId="LiveId" clId="{C19745C8-7474-4F7D-89A2-9CCCB335BF18}" dt="2025-10-03T23:21:52.333" v="10669" actId="20577"/>
          <ac:spMkLst>
            <pc:docMk/>
            <pc:sldMk cId="2135899495" sldId="434"/>
            <ac:spMk id="2" creationId="{0DFD429A-ACB6-EC7E-BFAD-4C7DDB0F1E9F}"/>
          </ac:spMkLst>
        </pc:spChg>
        <pc:picChg chg="add mod">
          <ac:chgData name="cristina calvo porral" userId="9d1cc7c0fccec5db" providerId="LiveId" clId="{C19745C8-7474-4F7D-89A2-9CCCB335BF18}" dt="2025-10-03T23:15:33.586" v="10645" actId="14100"/>
          <ac:picMkLst>
            <pc:docMk/>
            <pc:sldMk cId="2135899495" sldId="434"/>
            <ac:picMk id="5" creationId="{4AF79759-C3D9-8226-9B9B-6901E5681735}"/>
          </ac:picMkLst>
        </pc:picChg>
        <pc:picChg chg="add mod">
          <ac:chgData name="cristina calvo porral" userId="9d1cc7c0fccec5db" providerId="LiveId" clId="{C19745C8-7474-4F7D-89A2-9CCCB335BF18}" dt="2025-10-03T23:15:34.601" v="10646" actId="1076"/>
          <ac:picMkLst>
            <pc:docMk/>
            <pc:sldMk cId="2135899495" sldId="434"/>
            <ac:picMk id="9" creationId="{B7EDC35F-DE20-EAA4-DE5C-42FF271EFC23}"/>
          </ac:picMkLst>
        </pc:picChg>
      </pc:sldChg>
      <pc:sldChg chg="addSp delSp modSp add mod">
        <pc:chgData name="cristina calvo porral" userId="9d1cc7c0fccec5db" providerId="LiveId" clId="{C19745C8-7474-4F7D-89A2-9CCCB335BF18}" dt="2025-10-06T07:42:07.282" v="11216" actId="20577"/>
        <pc:sldMkLst>
          <pc:docMk/>
          <pc:sldMk cId="2664821298" sldId="435"/>
        </pc:sldMkLst>
        <pc:spChg chg="mod">
          <ac:chgData name="cristina calvo porral" userId="9d1cc7c0fccec5db" providerId="LiveId" clId="{C19745C8-7474-4F7D-89A2-9CCCB335BF18}" dt="2025-10-06T07:42:07.282" v="11216" actId="20577"/>
          <ac:spMkLst>
            <pc:docMk/>
            <pc:sldMk cId="2664821298" sldId="435"/>
            <ac:spMk id="6" creationId="{385CFD9B-5582-FFAA-8859-DB059F7AFC42}"/>
          </ac:spMkLst>
        </pc:spChg>
        <pc:picChg chg="add mod">
          <ac:chgData name="cristina calvo porral" userId="9d1cc7c0fccec5db" providerId="LiveId" clId="{C19745C8-7474-4F7D-89A2-9CCCB335BF18}" dt="2025-10-03T22:59:15.178" v="10581" actId="1076"/>
          <ac:picMkLst>
            <pc:docMk/>
            <pc:sldMk cId="2664821298" sldId="435"/>
            <ac:picMk id="4" creationId="{C36A853F-0A0B-13AC-AEAF-D4FCC111EF50}"/>
          </ac:picMkLst>
        </pc:picChg>
        <pc:picChg chg="add mod">
          <ac:chgData name="cristina calvo porral" userId="9d1cc7c0fccec5db" providerId="LiveId" clId="{C19745C8-7474-4F7D-89A2-9CCCB335BF18}" dt="2025-10-03T22:59:18.299" v="10583" actId="1076"/>
          <ac:picMkLst>
            <pc:docMk/>
            <pc:sldMk cId="2664821298" sldId="435"/>
            <ac:picMk id="9" creationId="{A2EF8082-6949-5FE0-7140-5CCC53DCEFD5}"/>
          </ac:picMkLst>
        </pc:picChg>
      </pc:sldChg>
      <pc:sldChg chg="addSp delSp modSp add mod">
        <pc:chgData name="cristina calvo porral" userId="9d1cc7c0fccec5db" providerId="LiveId" clId="{C19745C8-7474-4F7D-89A2-9CCCB335BF18}" dt="2025-10-03T23:03:40.065" v="10612" actId="1076"/>
        <pc:sldMkLst>
          <pc:docMk/>
          <pc:sldMk cId="2679505168" sldId="436"/>
        </pc:sldMkLst>
        <pc:spChg chg="mod">
          <ac:chgData name="cristina calvo porral" userId="9d1cc7c0fccec5db" providerId="LiveId" clId="{C19745C8-7474-4F7D-89A2-9CCCB335BF18}" dt="2025-10-03T23:02:55.091" v="10592" actId="20577"/>
          <ac:spMkLst>
            <pc:docMk/>
            <pc:sldMk cId="2679505168" sldId="436"/>
            <ac:spMk id="6" creationId="{6F3CEE2C-1649-8402-E7EB-8CA3F2D3DD52}"/>
          </ac:spMkLst>
        </pc:spChg>
        <pc:picChg chg="add mod">
          <ac:chgData name="cristina calvo porral" userId="9d1cc7c0fccec5db" providerId="LiveId" clId="{C19745C8-7474-4F7D-89A2-9CCCB335BF18}" dt="2025-10-03T23:03:40.065" v="10612" actId="1076"/>
          <ac:picMkLst>
            <pc:docMk/>
            <pc:sldMk cId="2679505168" sldId="436"/>
            <ac:picMk id="4" creationId="{B80C2E68-E271-039A-4638-8078735037C4}"/>
          </ac:picMkLst>
        </pc:picChg>
        <pc:picChg chg="add mod">
          <ac:chgData name="cristina calvo porral" userId="9d1cc7c0fccec5db" providerId="LiveId" clId="{C19745C8-7474-4F7D-89A2-9CCCB335BF18}" dt="2025-10-03T23:03:37.810" v="10610" actId="1076"/>
          <ac:picMkLst>
            <pc:docMk/>
            <pc:sldMk cId="2679505168" sldId="436"/>
            <ac:picMk id="9" creationId="{48E9E5C6-65F1-FF1E-61B5-2CA71770A661}"/>
          </ac:picMkLst>
        </pc:picChg>
      </pc:sldChg>
      <pc:sldChg chg="addSp delSp modSp add mod">
        <pc:chgData name="cristina calvo porral" userId="9d1cc7c0fccec5db" providerId="LiveId" clId="{C19745C8-7474-4F7D-89A2-9CCCB335BF18}" dt="2025-10-06T07:33:07.174" v="11018" actId="20577"/>
        <pc:sldMkLst>
          <pc:docMk/>
          <pc:sldMk cId="3076259703" sldId="437"/>
        </pc:sldMkLst>
        <pc:spChg chg="mod">
          <ac:chgData name="cristina calvo porral" userId="9d1cc7c0fccec5db" providerId="LiveId" clId="{C19745C8-7474-4F7D-89A2-9CCCB335BF18}" dt="2025-10-06T07:33:07.174" v="11018" actId="20577"/>
          <ac:spMkLst>
            <pc:docMk/>
            <pc:sldMk cId="3076259703" sldId="437"/>
            <ac:spMk id="23" creationId="{39C43EA0-193B-AECE-33F2-8EEF7B5C8717}"/>
          </ac:spMkLst>
        </pc:spChg>
        <pc:picChg chg="add mod">
          <ac:chgData name="cristina calvo porral" userId="9d1cc7c0fccec5db" providerId="LiveId" clId="{C19745C8-7474-4F7D-89A2-9CCCB335BF18}" dt="2025-10-03T23:09:31.022" v="10621" actId="692"/>
          <ac:picMkLst>
            <pc:docMk/>
            <pc:sldMk cId="3076259703" sldId="437"/>
            <ac:picMk id="4" creationId="{37C09D70-A5E0-6F18-6341-3F22BBB95531}"/>
          </ac:picMkLst>
        </pc:picChg>
      </pc:sldChg>
      <pc:sldChg chg="addSp delSp modSp add mod">
        <pc:chgData name="cristina calvo porral" userId="9d1cc7c0fccec5db" providerId="LiveId" clId="{C19745C8-7474-4F7D-89A2-9CCCB335BF18}" dt="2025-10-06T07:42:44.446" v="11245" actId="14100"/>
        <pc:sldMkLst>
          <pc:docMk/>
          <pc:sldMk cId="4226866893" sldId="438"/>
        </pc:sldMkLst>
        <pc:spChg chg="mod">
          <ac:chgData name="cristina calvo porral" userId="9d1cc7c0fccec5db" providerId="LiveId" clId="{C19745C8-7474-4F7D-89A2-9CCCB335BF18}" dt="2025-10-06T07:42:40.941" v="11243" actId="1076"/>
          <ac:spMkLst>
            <pc:docMk/>
            <pc:sldMk cId="4226866893" sldId="438"/>
            <ac:spMk id="2" creationId="{454F2357-FFC1-262D-1EEC-2C8703DB046F}"/>
          </ac:spMkLst>
        </pc:spChg>
        <pc:picChg chg="add mod">
          <ac:chgData name="cristina calvo porral" userId="9d1cc7c0fccec5db" providerId="LiveId" clId="{C19745C8-7474-4F7D-89A2-9CCCB335BF18}" dt="2025-10-06T07:42:44.446" v="11245" actId="14100"/>
          <ac:picMkLst>
            <pc:docMk/>
            <pc:sldMk cId="4226866893" sldId="438"/>
            <ac:picMk id="4" creationId="{54BE67C5-6F73-1F52-A086-55754C74CFB6}"/>
          </ac:picMkLst>
        </pc:picChg>
        <pc:picChg chg="add mod">
          <ac:chgData name="cristina calvo porral" userId="9d1cc7c0fccec5db" providerId="LiveId" clId="{C19745C8-7474-4F7D-89A2-9CCCB335BF18}" dt="2025-10-03T23:21:43.937" v="10668" actId="1076"/>
          <ac:picMkLst>
            <pc:docMk/>
            <pc:sldMk cId="4226866893" sldId="438"/>
            <ac:picMk id="5" creationId="{72FC6F96-CB22-C100-C4F7-23484D7C147F}"/>
          </ac:picMkLst>
        </pc:picChg>
      </pc:sldChg>
      <pc:sldChg chg="addSp modSp add mod ord setBg">
        <pc:chgData name="cristina calvo porral" userId="9d1cc7c0fccec5db" providerId="LiveId" clId="{C19745C8-7474-4F7D-89A2-9CCCB335BF18}" dt="2025-10-06T07:40:04.149" v="11108" actId="1076"/>
        <pc:sldMkLst>
          <pc:docMk/>
          <pc:sldMk cId="2340751269" sldId="439"/>
        </pc:sldMkLst>
        <pc:spChg chg="add mod">
          <ac:chgData name="cristina calvo porral" userId="9d1cc7c0fccec5db" providerId="LiveId" clId="{C19745C8-7474-4F7D-89A2-9CCCB335BF18}" dt="2025-10-06T07:39:51.610" v="11104" actId="20577"/>
          <ac:spMkLst>
            <pc:docMk/>
            <pc:sldMk cId="2340751269" sldId="439"/>
            <ac:spMk id="2" creationId="{553E4559-0FCF-8962-B063-D1E4F9C74970}"/>
          </ac:spMkLst>
        </pc:spChg>
        <pc:spChg chg="add mod">
          <ac:chgData name="cristina calvo porral" userId="9d1cc7c0fccec5db" providerId="LiveId" clId="{C19745C8-7474-4F7D-89A2-9CCCB335BF18}" dt="2025-10-03T23:40:13.627" v="10750"/>
          <ac:spMkLst>
            <pc:docMk/>
            <pc:sldMk cId="2340751269" sldId="439"/>
            <ac:spMk id="6" creationId="{C6380227-1B57-D06C-B3DF-90B1100F7E9E}"/>
          </ac:spMkLst>
        </pc:spChg>
        <pc:picChg chg="add mod">
          <ac:chgData name="cristina calvo porral" userId="9d1cc7c0fccec5db" providerId="LiveId" clId="{C19745C8-7474-4F7D-89A2-9CCCB335BF18}" dt="2025-10-06T07:40:04.149" v="11108" actId="1076"/>
          <ac:picMkLst>
            <pc:docMk/>
            <pc:sldMk cId="2340751269" sldId="439"/>
            <ac:picMk id="3" creationId="{1EA02D10-228C-FF44-135C-D0CDEAFEE736}"/>
          </ac:picMkLst>
        </pc:picChg>
        <pc:picChg chg="add mod">
          <ac:chgData name="cristina calvo porral" userId="9d1cc7c0fccec5db" providerId="LiveId" clId="{C19745C8-7474-4F7D-89A2-9CCCB335BF18}" dt="2025-10-06T07:39:56.958" v="11106" actId="14100"/>
          <ac:picMkLst>
            <pc:docMk/>
            <pc:sldMk cId="2340751269" sldId="439"/>
            <ac:picMk id="5" creationId="{625698E5-E0B3-31E7-77BF-DB521E24AC43}"/>
          </ac:picMkLst>
        </pc:picChg>
      </pc:sldChg>
      <pc:sldChg chg="delSp add del mod">
        <pc:chgData name="cristina calvo porral" userId="9d1cc7c0fccec5db" providerId="LiveId" clId="{C19745C8-7474-4F7D-89A2-9CCCB335BF18}" dt="2025-10-03T23:35:22.829" v="10718" actId="47"/>
        <pc:sldMkLst>
          <pc:docMk/>
          <pc:sldMk cId="16733100" sldId="440"/>
        </pc:sldMkLst>
      </pc:sldChg>
      <pc:sldChg chg="addSp delSp modSp add mod">
        <pc:chgData name="cristina calvo porral" userId="9d1cc7c0fccec5db" providerId="LiveId" clId="{C19745C8-7474-4F7D-89A2-9CCCB335BF18}" dt="2025-10-06T07:30:48.216" v="10979" actId="14100"/>
        <pc:sldMkLst>
          <pc:docMk/>
          <pc:sldMk cId="3750434885" sldId="441"/>
        </pc:sldMkLst>
        <pc:spChg chg="mod">
          <ac:chgData name="cristina calvo porral" userId="9d1cc7c0fccec5db" providerId="LiveId" clId="{C19745C8-7474-4F7D-89A2-9CCCB335BF18}" dt="2025-10-06T07:30:44.730" v="10977" actId="14100"/>
          <ac:spMkLst>
            <pc:docMk/>
            <pc:sldMk cId="3750434885" sldId="441"/>
            <ac:spMk id="8" creationId="{EC6F6956-F291-2BBF-C185-C8D25A1DD88A}"/>
          </ac:spMkLst>
        </pc:spChg>
        <pc:spChg chg="mod">
          <ac:chgData name="cristina calvo porral" userId="9d1cc7c0fccec5db" providerId="LiveId" clId="{C19745C8-7474-4F7D-89A2-9CCCB335BF18}" dt="2025-10-06T07:30:12.686" v="10871" actId="20577"/>
          <ac:spMkLst>
            <pc:docMk/>
            <pc:sldMk cId="3750434885" sldId="441"/>
            <ac:spMk id="23" creationId="{DA22FD1D-D87E-1A07-DEB2-3804075FEF2E}"/>
          </ac:spMkLst>
        </pc:spChg>
        <pc:picChg chg="add mod">
          <ac:chgData name="cristina calvo porral" userId="9d1cc7c0fccec5db" providerId="LiveId" clId="{C19745C8-7474-4F7D-89A2-9CCCB335BF18}" dt="2025-10-06T07:30:48.216" v="10979" actId="14100"/>
          <ac:picMkLst>
            <pc:docMk/>
            <pc:sldMk cId="3750434885" sldId="441"/>
            <ac:picMk id="6" creationId="{6C1ED6BB-A7AF-DB62-6045-519673E9ED5E}"/>
          </ac:picMkLst>
        </pc:picChg>
      </pc:sldChg>
      <pc:sldChg chg="addSp delSp modSp add mod">
        <pc:chgData name="cristina calvo porral" userId="9d1cc7c0fccec5db" providerId="LiveId" clId="{C19745C8-7474-4F7D-89A2-9CCCB335BF18}" dt="2025-10-06T07:41:15.951" v="11192" actId="1076"/>
        <pc:sldMkLst>
          <pc:docMk/>
          <pc:sldMk cId="656638260" sldId="442"/>
        </pc:sldMkLst>
        <pc:spChg chg="mod">
          <ac:chgData name="cristina calvo porral" userId="9d1cc7c0fccec5db" providerId="LiveId" clId="{C19745C8-7474-4F7D-89A2-9CCCB335BF18}" dt="2025-10-06T07:41:13.414" v="11191" actId="1076"/>
          <ac:spMkLst>
            <pc:docMk/>
            <pc:sldMk cId="656638260" sldId="442"/>
            <ac:spMk id="2" creationId="{1259D5A0-F93F-0FDD-B20C-45D8D405FAEF}"/>
          </ac:spMkLst>
        </pc:spChg>
        <pc:picChg chg="add mod">
          <ac:chgData name="cristina calvo porral" userId="9d1cc7c0fccec5db" providerId="LiveId" clId="{C19745C8-7474-4F7D-89A2-9CCCB335BF18}" dt="2025-10-06T07:41:15.951" v="11192" actId="1076"/>
          <ac:picMkLst>
            <pc:docMk/>
            <pc:sldMk cId="656638260" sldId="442"/>
            <ac:picMk id="6" creationId="{BD1A6BC4-29F2-598D-BDAC-13F1F1D026D0}"/>
          </ac:picMkLst>
        </pc:picChg>
      </pc:sldChg>
      <pc:sldChg chg="addSp delSp modSp add mod">
        <pc:chgData name="cristina calvo porral" userId="9d1cc7c0fccec5db" providerId="LiveId" clId="{C19745C8-7474-4F7D-89A2-9CCCB335BF18}" dt="2025-10-06T07:38:32.223" v="11038" actId="1076"/>
        <pc:sldMkLst>
          <pc:docMk/>
          <pc:sldMk cId="1258741252" sldId="443"/>
        </pc:sldMkLst>
        <pc:picChg chg="add mod">
          <ac:chgData name="cristina calvo porral" userId="9d1cc7c0fccec5db" providerId="LiveId" clId="{C19745C8-7474-4F7D-89A2-9CCCB335BF18}" dt="2025-10-06T07:38:32.223" v="11038" actId="1076"/>
          <ac:picMkLst>
            <pc:docMk/>
            <pc:sldMk cId="1258741252" sldId="443"/>
            <ac:picMk id="3" creationId="{B7D33570-E2B0-3959-3EA2-672A427528B9}"/>
          </ac:picMkLst>
        </pc:picChg>
        <pc:picChg chg="del">
          <ac:chgData name="cristina calvo porral" userId="9d1cc7c0fccec5db" providerId="LiveId" clId="{C19745C8-7474-4F7D-89A2-9CCCB335BF18}" dt="2025-10-06T07:37:36.566" v="11029" actId="478"/>
          <ac:picMkLst>
            <pc:docMk/>
            <pc:sldMk cId="1258741252" sldId="443"/>
            <ac:picMk id="6" creationId="{7152EE56-D02C-3174-81A7-AC6DA96E2656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C58D48-5994-4A86-9954-E3DC189999B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3376841-E345-4944-A9A3-13A59EEAE8AF}">
      <dgm:prSet phldrT="[Texto]" custT="1"/>
      <dgm:spPr/>
      <dgm:t>
        <a:bodyPr/>
        <a:lstStyle/>
        <a:p>
          <a:r>
            <a:rPr lang="es-ES" sz="2000" b="1" dirty="0">
              <a:solidFill>
                <a:srgbClr val="FFFFFF"/>
              </a:solidFill>
            </a:rPr>
            <a:t>SALUD</a:t>
          </a:r>
        </a:p>
      </dgm:t>
    </dgm:pt>
    <dgm:pt modelId="{D322FFE6-9B67-490E-9CCC-DEC859F2CEF9}" type="parTrans" cxnId="{9A2050C1-5E65-4B34-A6BC-76F0EEB83962}">
      <dgm:prSet/>
      <dgm:spPr/>
      <dgm:t>
        <a:bodyPr/>
        <a:lstStyle/>
        <a:p>
          <a:endParaRPr lang="es-ES"/>
        </a:p>
      </dgm:t>
    </dgm:pt>
    <dgm:pt modelId="{4E79F350-24E5-47FF-95C7-5300C310B441}" type="sibTrans" cxnId="{9A2050C1-5E65-4B34-A6BC-76F0EEB83962}">
      <dgm:prSet/>
      <dgm:spPr/>
      <dgm:t>
        <a:bodyPr/>
        <a:lstStyle/>
        <a:p>
          <a:endParaRPr lang="es-ES"/>
        </a:p>
      </dgm:t>
    </dgm:pt>
    <dgm:pt modelId="{B10EA2C8-6968-413C-BBC3-2C788D3B90A3}">
      <dgm:prSet phldrT="[Texto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ES" sz="2000" b="1" dirty="0">
              <a:solidFill>
                <a:srgbClr val="FFFFFF"/>
              </a:solidFill>
            </a:rPr>
            <a:t>SABOR/PLACER/</a:t>
          </a:r>
        </a:p>
        <a:p>
          <a:r>
            <a:rPr lang="es-ES" sz="2000" b="1" dirty="0">
              <a:solidFill>
                <a:srgbClr val="FFFFFF"/>
              </a:solidFill>
            </a:rPr>
            <a:t>HEDONISMO</a:t>
          </a:r>
        </a:p>
      </dgm:t>
    </dgm:pt>
    <dgm:pt modelId="{A502C6FE-A076-4839-A5AD-7A375789B1CF}" type="parTrans" cxnId="{F623EC13-548B-48EB-BA25-2EFE45AA744F}">
      <dgm:prSet/>
      <dgm:spPr/>
      <dgm:t>
        <a:bodyPr/>
        <a:lstStyle/>
        <a:p>
          <a:endParaRPr lang="es-ES"/>
        </a:p>
      </dgm:t>
    </dgm:pt>
    <dgm:pt modelId="{07EE27A8-9C93-4E0A-A173-E9A55452011B}" type="sibTrans" cxnId="{F623EC13-548B-48EB-BA25-2EFE45AA744F}">
      <dgm:prSet/>
      <dgm:spPr/>
      <dgm:t>
        <a:bodyPr/>
        <a:lstStyle/>
        <a:p>
          <a:endParaRPr lang="es-ES"/>
        </a:p>
      </dgm:t>
    </dgm:pt>
    <dgm:pt modelId="{EEA93A8E-328E-480F-8A42-CF1F7C8C6ECC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2000" b="1" dirty="0"/>
            <a:t>CONVENIENCIA</a:t>
          </a:r>
        </a:p>
      </dgm:t>
    </dgm:pt>
    <dgm:pt modelId="{29E4D7E0-B632-4339-8792-2D41EE81EA6F}" type="parTrans" cxnId="{A3A86FD8-25B3-408B-9DEE-B6C57B755FD7}">
      <dgm:prSet/>
      <dgm:spPr/>
      <dgm:t>
        <a:bodyPr/>
        <a:lstStyle/>
        <a:p>
          <a:endParaRPr lang="es-ES"/>
        </a:p>
      </dgm:t>
    </dgm:pt>
    <dgm:pt modelId="{315A0726-0A2F-49FC-8DCF-638B977049C1}" type="sibTrans" cxnId="{A3A86FD8-25B3-408B-9DEE-B6C57B755FD7}">
      <dgm:prSet/>
      <dgm:spPr/>
      <dgm:t>
        <a:bodyPr/>
        <a:lstStyle/>
        <a:p>
          <a:endParaRPr lang="es-ES"/>
        </a:p>
      </dgm:t>
    </dgm:pt>
    <dgm:pt modelId="{EBE01AD9-ABF2-4C06-B4E0-679DA29F608E}">
      <dgm:prSet phldrT="[Texto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s-ES" sz="1800" b="1" dirty="0">
              <a:solidFill>
                <a:schemeClr val="tx1"/>
              </a:solidFill>
            </a:rPr>
            <a:t>MOTIVACIONES ÉTICAS (REDUCIR CONSUMO CARNE)</a:t>
          </a:r>
        </a:p>
      </dgm:t>
    </dgm:pt>
    <dgm:pt modelId="{1E6074F3-35AB-4724-B390-41922AB53385}" type="parTrans" cxnId="{86E52C40-E5EA-4142-8CBD-B88213BD1ED7}">
      <dgm:prSet/>
      <dgm:spPr/>
      <dgm:t>
        <a:bodyPr/>
        <a:lstStyle/>
        <a:p>
          <a:endParaRPr lang="es-ES"/>
        </a:p>
      </dgm:t>
    </dgm:pt>
    <dgm:pt modelId="{FEEB5787-3834-4ACB-8DE1-0BF948FA084C}" type="sibTrans" cxnId="{86E52C40-E5EA-4142-8CBD-B88213BD1ED7}">
      <dgm:prSet/>
      <dgm:spPr/>
      <dgm:t>
        <a:bodyPr/>
        <a:lstStyle/>
        <a:p>
          <a:endParaRPr lang="es-ES"/>
        </a:p>
      </dgm:t>
    </dgm:pt>
    <dgm:pt modelId="{06E8B212-9D61-477C-B88E-C4660D52E455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s-ES" sz="20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PROBAR</a:t>
          </a:r>
          <a:r>
            <a:rPr lang="es-ES" sz="2600" kern="1200" dirty="0"/>
            <a:t> </a:t>
          </a:r>
          <a:r>
            <a:rPr lang="es-ES" sz="2400" b="1" kern="1200" dirty="0">
              <a:solidFill>
                <a:srgbClr val="FFFFFF"/>
              </a:solidFill>
            </a:rPr>
            <a:t>NUEVOS PRODUCTOS</a:t>
          </a:r>
        </a:p>
      </dgm:t>
    </dgm:pt>
    <dgm:pt modelId="{8C952253-721D-46A3-8580-E401BD47EB37}" type="parTrans" cxnId="{92529DAF-6D3F-437F-934C-F56B490C8490}">
      <dgm:prSet/>
      <dgm:spPr/>
      <dgm:t>
        <a:bodyPr/>
        <a:lstStyle/>
        <a:p>
          <a:endParaRPr lang="es-ES"/>
        </a:p>
      </dgm:t>
    </dgm:pt>
    <dgm:pt modelId="{2FA18CF5-2A43-4E4A-A2FA-EA1449B81293}" type="sibTrans" cxnId="{92529DAF-6D3F-437F-934C-F56B490C8490}">
      <dgm:prSet/>
      <dgm:spPr/>
      <dgm:t>
        <a:bodyPr/>
        <a:lstStyle/>
        <a:p>
          <a:endParaRPr lang="es-ES"/>
        </a:p>
      </dgm:t>
    </dgm:pt>
    <dgm:pt modelId="{05197E70-1E6F-4BE5-A881-AD0444DBF765}" type="pres">
      <dgm:prSet presAssocID="{BDC58D48-5994-4A86-9954-E3DC189999B0}" presName="diagram" presStyleCnt="0">
        <dgm:presLayoutVars>
          <dgm:dir/>
          <dgm:resizeHandles val="exact"/>
        </dgm:presLayoutVars>
      </dgm:prSet>
      <dgm:spPr/>
    </dgm:pt>
    <dgm:pt modelId="{62D371C5-9808-4E65-A52A-B2AECE4FB665}" type="pres">
      <dgm:prSet presAssocID="{D3376841-E345-4944-A9A3-13A59EEAE8AF}" presName="node" presStyleLbl="node1" presStyleIdx="0" presStyleCnt="5" custScaleX="128501" custScaleY="104601" custLinFactNeighborX="-19888" custLinFactNeighborY="-3629">
        <dgm:presLayoutVars>
          <dgm:bulletEnabled val="1"/>
        </dgm:presLayoutVars>
      </dgm:prSet>
      <dgm:spPr/>
    </dgm:pt>
    <dgm:pt modelId="{93F6A29B-2DF5-4939-9B93-595A00189D08}" type="pres">
      <dgm:prSet presAssocID="{4E79F350-24E5-47FF-95C7-5300C310B441}" presName="sibTrans" presStyleCnt="0"/>
      <dgm:spPr/>
    </dgm:pt>
    <dgm:pt modelId="{DE6F3FEB-40EB-4C78-95C5-65CE6F12DB49}" type="pres">
      <dgm:prSet presAssocID="{B10EA2C8-6968-413C-BBC3-2C788D3B90A3}" presName="node" presStyleLbl="node1" presStyleIdx="1" presStyleCnt="5" custScaleX="114189" custLinFactNeighborX="3629" custLinFactNeighborY="-2303">
        <dgm:presLayoutVars>
          <dgm:bulletEnabled val="1"/>
        </dgm:presLayoutVars>
      </dgm:prSet>
      <dgm:spPr/>
    </dgm:pt>
    <dgm:pt modelId="{4BD145E6-0BD1-4F24-B8CD-3BE3A996117F}" type="pres">
      <dgm:prSet presAssocID="{07EE27A8-9C93-4E0A-A173-E9A55452011B}" presName="sibTrans" presStyleCnt="0"/>
      <dgm:spPr/>
    </dgm:pt>
    <dgm:pt modelId="{650465FF-5904-4E28-9B04-506E58523CCB}" type="pres">
      <dgm:prSet presAssocID="{EEA93A8E-328E-480F-8A42-CF1F7C8C6ECC}" presName="node" presStyleLbl="node1" presStyleIdx="2" presStyleCnt="5" custScaleX="130078" custScaleY="119868" custLinFactNeighborX="-15941" custLinFactNeighborY="-8303">
        <dgm:presLayoutVars>
          <dgm:bulletEnabled val="1"/>
        </dgm:presLayoutVars>
      </dgm:prSet>
      <dgm:spPr/>
    </dgm:pt>
    <dgm:pt modelId="{67E9DD01-2D9C-43C7-8A51-C60DE5199DFE}" type="pres">
      <dgm:prSet presAssocID="{315A0726-0A2F-49FC-8DCF-638B977049C1}" presName="sibTrans" presStyleCnt="0"/>
      <dgm:spPr/>
    </dgm:pt>
    <dgm:pt modelId="{611FB272-4B08-4067-B278-3BC8D1340E8C}" type="pres">
      <dgm:prSet presAssocID="{06E8B212-9D61-477C-B88E-C4660D52E455}" presName="node" presStyleLbl="node1" presStyleIdx="3" presStyleCnt="5" custScaleX="118657" custScaleY="111189" custLinFactNeighborX="1917" custLinFactNeighborY="-7554">
        <dgm:presLayoutVars>
          <dgm:bulletEnabled val="1"/>
        </dgm:presLayoutVars>
      </dgm:prSet>
      <dgm:spPr/>
    </dgm:pt>
    <dgm:pt modelId="{95903EBD-680B-4DFF-8B83-A9EC5BEB09C4}" type="pres">
      <dgm:prSet presAssocID="{2FA18CF5-2A43-4E4A-A2FA-EA1449B81293}" presName="sibTrans" presStyleCnt="0"/>
      <dgm:spPr/>
    </dgm:pt>
    <dgm:pt modelId="{C9CB2B6C-BF05-48AD-A8E2-E09ED22F2794}" type="pres">
      <dgm:prSet presAssocID="{EBE01AD9-ABF2-4C06-B4E0-679DA29F608E}" presName="node" presStyleLbl="node1" presStyleIdx="4" presStyleCnt="5" custScaleX="126766" custLinFactNeighborX="6052" custLinFactNeighborY="62">
        <dgm:presLayoutVars>
          <dgm:bulletEnabled val="1"/>
        </dgm:presLayoutVars>
      </dgm:prSet>
      <dgm:spPr/>
    </dgm:pt>
  </dgm:ptLst>
  <dgm:cxnLst>
    <dgm:cxn modelId="{F623EC13-548B-48EB-BA25-2EFE45AA744F}" srcId="{BDC58D48-5994-4A86-9954-E3DC189999B0}" destId="{B10EA2C8-6968-413C-BBC3-2C788D3B90A3}" srcOrd="1" destOrd="0" parTransId="{A502C6FE-A076-4839-A5AD-7A375789B1CF}" sibTransId="{07EE27A8-9C93-4E0A-A173-E9A55452011B}"/>
    <dgm:cxn modelId="{8AF27729-3111-4FAA-809A-DB79D29DE872}" type="presOf" srcId="{EBE01AD9-ABF2-4C06-B4E0-679DA29F608E}" destId="{C9CB2B6C-BF05-48AD-A8E2-E09ED22F2794}" srcOrd="0" destOrd="0" presId="urn:microsoft.com/office/officeart/2005/8/layout/default"/>
    <dgm:cxn modelId="{86E52C40-E5EA-4142-8CBD-B88213BD1ED7}" srcId="{BDC58D48-5994-4A86-9954-E3DC189999B0}" destId="{EBE01AD9-ABF2-4C06-B4E0-679DA29F608E}" srcOrd="4" destOrd="0" parTransId="{1E6074F3-35AB-4724-B390-41922AB53385}" sibTransId="{FEEB5787-3834-4ACB-8DE1-0BF948FA084C}"/>
    <dgm:cxn modelId="{5ADBFF67-DB28-4DAE-B287-C1A839012D6C}" type="presOf" srcId="{B10EA2C8-6968-413C-BBC3-2C788D3B90A3}" destId="{DE6F3FEB-40EB-4C78-95C5-65CE6F12DB49}" srcOrd="0" destOrd="0" presId="urn:microsoft.com/office/officeart/2005/8/layout/default"/>
    <dgm:cxn modelId="{6D5DB59D-A1B9-4A88-8339-2427D1599531}" type="presOf" srcId="{D3376841-E345-4944-A9A3-13A59EEAE8AF}" destId="{62D371C5-9808-4E65-A52A-B2AECE4FB665}" srcOrd="0" destOrd="0" presId="urn:microsoft.com/office/officeart/2005/8/layout/default"/>
    <dgm:cxn modelId="{92529DAF-6D3F-437F-934C-F56B490C8490}" srcId="{BDC58D48-5994-4A86-9954-E3DC189999B0}" destId="{06E8B212-9D61-477C-B88E-C4660D52E455}" srcOrd="3" destOrd="0" parTransId="{8C952253-721D-46A3-8580-E401BD47EB37}" sibTransId="{2FA18CF5-2A43-4E4A-A2FA-EA1449B81293}"/>
    <dgm:cxn modelId="{6A1832B0-0CF7-46F9-9339-CCFB5F388F74}" type="presOf" srcId="{06E8B212-9D61-477C-B88E-C4660D52E455}" destId="{611FB272-4B08-4067-B278-3BC8D1340E8C}" srcOrd="0" destOrd="0" presId="urn:microsoft.com/office/officeart/2005/8/layout/default"/>
    <dgm:cxn modelId="{9A2050C1-5E65-4B34-A6BC-76F0EEB83962}" srcId="{BDC58D48-5994-4A86-9954-E3DC189999B0}" destId="{D3376841-E345-4944-A9A3-13A59EEAE8AF}" srcOrd="0" destOrd="0" parTransId="{D322FFE6-9B67-490E-9CCC-DEC859F2CEF9}" sibTransId="{4E79F350-24E5-47FF-95C7-5300C310B441}"/>
    <dgm:cxn modelId="{D1C5CDD2-4D15-4B28-814D-04CDF0EBB6AE}" type="presOf" srcId="{EEA93A8E-328E-480F-8A42-CF1F7C8C6ECC}" destId="{650465FF-5904-4E28-9B04-506E58523CCB}" srcOrd="0" destOrd="0" presId="urn:microsoft.com/office/officeart/2005/8/layout/default"/>
    <dgm:cxn modelId="{A3A86FD8-25B3-408B-9DEE-B6C57B755FD7}" srcId="{BDC58D48-5994-4A86-9954-E3DC189999B0}" destId="{EEA93A8E-328E-480F-8A42-CF1F7C8C6ECC}" srcOrd="2" destOrd="0" parTransId="{29E4D7E0-B632-4339-8792-2D41EE81EA6F}" sibTransId="{315A0726-0A2F-49FC-8DCF-638B977049C1}"/>
    <dgm:cxn modelId="{C7D3EFEC-3938-4DBA-B07C-3CED171C7AD3}" type="presOf" srcId="{BDC58D48-5994-4A86-9954-E3DC189999B0}" destId="{05197E70-1E6F-4BE5-A881-AD0444DBF765}" srcOrd="0" destOrd="0" presId="urn:microsoft.com/office/officeart/2005/8/layout/default"/>
    <dgm:cxn modelId="{18168901-1095-43D1-9507-FD64888EEBCB}" type="presParOf" srcId="{05197E70-1E6F-4BE5-A881-AD0444DBF765}" destId="{62D371C5-9808-4E65-A52A-B2AECE4FB665}" srcOrd="0" destOrd="0" presId="urn:microsoft.com/office/officeart/2005/8/layout/default"/>
    <dgm:cxn modelId="{A1CEE469-D2BF-4BAC-BF0F-1A41A4E92352}" type="presParOf" srcId="{05197E70-1E6F-4BE5-A881-AD0444DBF765}" destId="{93F6A29B-2DF5-4939-9B93-595A00189D08}" srcOrd="1" destOrd="0" presId="urn:microsoft.com/office/officeart/2005/8/layout/default"/>
    <dgm:cxn modelId="{7E3EF281-313A-4DC0-B96D-B87301A9D76A}" type="presParOf" srcId="{05197E70-1E6F-4BE5-A881-AD0444DBF765}" destId="{DE6F3FEB-40EB-4C78-95C5-65CE6F12DB49}" srcOrd="2" destOrd="0" presId="urn:microsoft.com/office/officeart/2005/8/layout/default"/>
    <dgm:cxn modelId="{4969075B-C185-43E0-AF3A-36382775112B}" type="presParOf" srcId="{05197E70-1E6F-4BE5-A881-AD0444DBF765}" destId="{4BD145E6-0BD1-4F24-B8CD-3BE3A996117F}" srcOrd="3" destOrd="0" presId="urn:microsoft.com/office/officeart/2005/8/layout/default"/>
    <dgm:cxn modelId="{4486B295-7641-4FCA-8239-96E861B6BBB5}" type="presParOf" srcId="{05197E70-1E6F-4BE5-A881-AD0444DBF765}" destId="{650465FF-5904-4E28-9B04-506E58523CCB}" srcOrd="4" destOrd="0" presId="urn:microsoft.com/office/officeart/2005/8/layout/default"/>
    <dgm:cxn modelId="{E9F98B43-A5B1-408B-B5A3-9EB7C8695CFD}" type="presParOf" srcId="{05197E70-1E6F-4BE5-A881-AD0444DBF765}" destId="{67E9DD01-2D9C-43C7-8A51-C60DE5199DFE}" srcOrd="5" destOrd="0" presId="urn:microsoft.com/office/officeart/2005/8/layout/default"/>
    <dgm:cxn modelId="{A59A3A5F-0DE1-4A61-B003-AFE4CA796064}" type="presParOf" srcId="{05197E70-1E6F-4BE5-A881-AD0444DBF765}" destId="{611FB272-4B08-4067-B278-3BC8D1340E8C}" srcOrd="6" destOrd="0" presId="urn:microsoft.com/office/officeart/2005/8/layout/default"/>
    <dgm:cxn modelId="{B18B871D-DA0F-4984-B9C5-1D9DE5148497}" type="presParOf" srcId="{05197E70-1E6F-4BE5-A881-AD0444DBF765}" destId="{95903EBD-680B-4DFF-8B83-A9EC5BEB09C4}" srcOrd="7" destOrd="0" presId="urn:microsoft.com/office/officeart/2005/8/layout/default"/>
    <dgm:cxn modelId="{64FDFE0E-FDB0-43E1-B1A4-D0D2642CDB87}" type="presParOf" srcId="{05197E70-1E6F-4BE5-A881-AD0444DBF765}" destId="{C9CB2B6C-BF05-48AD-A8E2-E09ED22F2794}" srcOrd="8" destOrd="0" presId="urn:microsoft.com/office/officeart/2005/8/layout/default"/>
  </dgm:cxnLst>
  <dgm:bg>
    <a:solidFill>
      <a:srgbClr val="FFFFFF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DC58D48-5994-4A86-9954-E3DC189999B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3376841-E345-4944-A9A3-13A59EEAE8AF}">
      <dgm:prSet phldrT="[Texto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" sz="2000" b="1" dirty="0">
              <a:solidFill>
                <a:srgbClr val="FFFFFF"/>
              </a:solidFill>
            </a:rPr>
            <a:t>PRECIO (ELEVADO)</a:t>
          </a:r>
        </a:p>
      </dgm:t>
    </dgm:pt>
    <dgm:pt modelId="{D322FFE6-9B67-490E-9CCC-DEC859F2CEF9}" type="parTrans" cxnId="{9A2050C1-5E65-4B34-A6BC-76F0EEB83962}">
      <dgm:prSet/>
      <dgm:spPr/>
      <dgm:t>
        <a:bodyPr/>
        <a:lstStyle/>
        <a:p>
          <a:endParaRPr lang="es-ES"/>
        </a:p>
      </dgm:t>
    </dgm:pt>
    <dgm:pt modelId="{4E79F350-24E5-47FF-95C7-5300C310B441}" type="sibTrans" cxnId="{9A2050C1-5E65-4B34-A6BC-76F0EEB83962}">
      <dgm:prSet/>
      <dgm:spPr/>
      <dgm:t>
        <a:bodyPr/>
        <a:lstStyle/>
        <a:p>
          <a:endParaRPr lang="es-ES"/>
        </a:p>
      </dgm:t>
    </dgm:pt>
    <dgm:pt modelId="{B10EA2C8-6968-413C-BBC3-2C788D3B90A3}">
      <dgm:prSet phldrT="[Texto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ES" sz="2000" b="1" dirty="0">
              <a:solidFill>
                <a:srgbClr val="FFFFFF"/>
              </a:solidFill>
            </a:rPr>
            <a:t>RIESGO PERCIBIDO</a:t>
          </a:r>
        </a:p>
      </dgm:t>
    </dgm:pt>
    <dgm:pt modelId="{A502C6FE-A076-4839-A5AD-7A375789B1CF}" type="parTrans" cxnId="{F623EC13-548B-48EB-BA25-2EFE45AA744F}">
      <dgm:prSet/>
      <dgm:spPr/>
      <dgm:t>
        <a:bodyPr/>
        <a:lstStyle/>
        <a:p>
          <a:endParaRPr lang="es-ES"/>
        </a:p>
      </dgm:t>
    </dgm:pt>
    <dgm:pt modelId="{07EE27A8-9C93-4E0A-A173-E9A55452011B}" type="sibTrans" cxnId="{F623EC13-548B-48EB-BA25-2EFE45AA744F}">
      <dgm:prSet/>
      <dgm:spPr/>
      <dgm:t>
        <a:bodyPr/>
        <a:lstStyle/>
        <a:p>
          <a:endParaRPr lang="es-ES"/>
        </a:p>
      </dgm:t>
    </dgm:pt>
    <dgm:pt modelId="{EEA93A8E-328E-480F-8A42-CF1F7C8C6ECC}">
      <dgm:prSet phldrT="[Texto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" sz="2000" b="1" dirty="0"/>
            <a:t>FALTA DE HABILIDADES PARA LIMPIAR/COCINAR PESCADO</a:t>
          </a:r>
        </a:p>
      </dgm:t>
    </dgm:pt>
    <dgm:pt modelId="{29E4D7E0-B632-4339-8792-2D41EE81EA6F}" type="parTrans" cxnId="{A3A86FD8-25B3-408B-9DEE-B6C57B755FD7}">
      <dgm:prSet/>
      <dgm:spPr/>
      <dgm:t>
        <a:bodyPr/>
        <a:lstStyle/>
        <a:p>
          <a:endParaRPr lang="es-ES"/>
        </a:p>
      </dgm:t>
    </dgm:pt>
    <dgm:pt modelId="{315A0726-0A2F-49FC-8DCF-638B977049C1}" type="sibTrans" cxnId="{A3A86FD8-25B3-408B-9DEE-B6C57B755FD7}">
      <dgm:prSet/>
      <dgm:spPr/>
      <dgm:t>
        <a:bodyPr/>
        <a:lstStyle/>
        <a:p>
          <a:endParaRPr lang="es-ES"/>
        </a:p>
      </dgm:t>
    </dgm:pt>
    <dgm:pt modelId="{EBE01AD9-ABF2-4C06-B4E0-679DA29F608E}">
      <dgm:prSet phldrT="[Texto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" sz="1800" b="1" dirty="0">
              <a:solidFill>
                <a:schemeClr val="bg1"/>
              </a:solidFill>
            </a:rPr>
            <a:t>SEGURIDAD ALIMENTARIA</a:t>
          </a:r>
        </a:p>
      </dgm:t>
    </dgm:pt>
    <dgm:pt modelId="{1E6074F3-35AB-4724-B390-41922AB53385}" type="parTrans" cxnId="{86E52C40-E5EA-4142-8CBD-B88213BD1ED7}">
      <dgm:prSet/>
      <dgm:spPr/>
      <dgm:t>
        <a:bodyPr/>
        <a:lstStyle/>
        <a:p>
          <a:endParaRPr lang="es-ES"/>
        </a:p>
      </dgm:t>
    </dgm:pt>
    <dgm:pt modelId="{FEEB5787-3834-4ACB-8DE1-0BF948FA084C}" type="sibTrans" cxnId="{86E52C40-E5EA-4142-8CBD-B88213BD1ED7}">
      <dgm:prSet/>
      <dgm:spPr/>
      <dgm:t>
        <a:bodyPr/>
        <a:lstStyle/>
        <a:p>
          <a:endParaRPr lang="es-ES"/>
        </a:p>
      </dgm:t>
    </dgm:pt>
    <dgm:pt modelId="{06E8B212-9D61-477C-B88E-C4660D52E455}">
      <dgm:prSet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" sz="2000" b="1" kern="1200" dirty="0">
              <a:solidFill>
                <a:srgbClr val="FFFFFF"/>
              </a:solidFill>
            </a:rPr>
            <a:t>FALTA DE TIEMPO</a:t>
          </a:r>
        </a:p>
      </dgm:t>
    </dgm:pt>
    <dgm:pt modelId="{8C952253-721D-46A3-8580-E401BD47EB37}" type="parTrans" cxnId="{92529DAF-6D3F-437F-934C-F56B490C8490}">
      <dgm:prSet/>
      <dgm:spPr/>
      <dgm:t>
        <a:bodyPr/>
        <a:lstStyle/>
        <a:p>
          <a:endParaRPr lang="es-ES"/>
        </a:p>
      </dgm:t>
    </dgm:pt>
    <dgm:pt modelId="{2FA18CF5-2A43-4E4A-A2FA-EA1449B81293}" type="sibTrans" cxnId="{92529DAF-6D3F-437F-934C-F56B490C8490}">
      <dgm:prSet/>
      <dgm:spPr/>
      <dgm:t>
        <a:bodyPr/>
        <a:lstStyle/>
        <a:p>
          <a:endParaRPr lang="es-ES"/>
        </a:p>
      </dgm:t>
    </dgm:pt>
    <dgm:pt modelId="{05197E70-1E6F-4BE5-A881-AD0444DBF765}" type="pres">
      <dgm:prSet presAssocID="{BDC58D48-5994-4A86-9954-E3DC189999B0}" presName="diagram" presStyleCnt="0">
        <dgm:presLayoutVars>
          <dgm:dir/>
          <dgm:resizeHandles val="exact"/>
        </dgm:presLayoutVars>
      </dgm:prSet>
      <dgm:spPr/>
    </dgm:pt>
    <dgm:pt modelId="{62D371C5-9808-4E65-A52A-B2AECE4FB665}" type="pres">
      <dgm:prSet presAssocID="{D3376841-E345-4944-A9A3-13A59EEAE8AF}" presName="node" presStyleLbl="node1" presStyleIdx="0" presStyleCnt="5" custScaleX="128501" custScaleY="104601" custLinFactNeighborX="-19888" custLinFactNeighborY="-3629">
        <dgm:presLayoutVars>
          <dgm:bulletEnabled val="1"/>
        </dgm:presLayoutVars>
      </dgm:prSet>
      <dgm:spPr/>
    </dgm:pt>
    <dgm:pt modelId="{93F6A29B-2DF5-4939-9B93-595A00189D08}" type="pres">
      <dgm:prSet presAssocID="{4E79F350-24E5-47FF-95C7-5300C310B441}" presName="sibTrans" presStyleCnt="0"/>
      <dgm:spPr/>
    </dgm:pt>
    <dgm:pt modelId="{DE6F3FEB-40EB-4C78-95C5-65CE6F12DB49}" type="pres">
      <dgm:prSet presAssocID="{B10EA2C8-6968-413C-BBC3-2C788D3B90A3}" presName="node" presStyleLbl="node1" presStyleIdx="1" presStyleCnt="5" custScaleX="114189" custLinFactNeighborX="3629" custLinFactNeighborY="-2303">
        <dgm:presLayoutVars>
          <dgm:bulletEnabled val="1"/>
        </dgm:presLayoutVars>
      </dgm:prSet>
      <dgm:spPr/>
    </dgm:pt>
    <dgm:pt modelId="{4BD145E6-0BD1-4F24-B8CD-3BE3A996117F}" type="pres">
      <dgm:prSet presAssocID="{07EE27A8-9C93-4E0A-A173-E9A55452011B}" presName="sibTrans" presStyleCnt="0"/>
      <dgm:spPr/>
    </dgm:pt>
    <dgm:pt modelId="{650465FF-5904-4E28-9B04-506E58523CCB}" type="pres">
      <dgm:prSet presAssocID="{EEA93A8E-328E-480F-8A42-CF1F7C8C6ECC}" presName="node" presStyleLbl="node1" presStyleIdx="2" presStyleCnt="5" custScaleX="130078" custScaleY="119868" custLinFactNeighborX="-15941" custLinFactNeighborY="-8303">
        <dgm:presLayoutVars>
          <dgm:bulletEnabled val="1"/>
        </dgm:presLayoutVars>
      </dgm:prSet>
      <dgm:spPr/>
    </dgm:pt>
    <dgm:pt modelId="{67E9DD01-2D9C-43C7-8A51-C60DE5199DFE}" type="pres">
      <dgm:prSet presAssocID="{315A0726-0A2F-49FC-8DCF-638B977049C1}" presName="sibTrans" presStyleCnt="0"/>
      <dgm:spPr/>
    </dgm:pt>
    <dgm:pt modelId="{611FB272-4B08-4067-B278-3BC8D1340E8C}" type="pres">
      <dgm:prSet presAssocID="{06E8B212-9D61-477C-B88E-C4660D52E455}" presName="node" presStyleLbl="node1" presStyleIdx="3" presStyleCnt="5" custScaleX="118657" custScaleY="111189" custLinFactNeighborX="1917" custLinFactNeighborY="-7554">
        <dgm:presLayoutVars>
          <dgm:bulletEnabled val="1"/>
        </dgm:presLayoutVars>
      </dgm:prSet>
      <dgm:spPr/>
    </dgm:pt>
    <dgm:pt modelId="{95903EBD-680B-4DFF-8B83-A9EC5BEB09C4}" type="pres">
      <dgm:prSet presAssocID="{2FA18CF5-2A43-4E4A-A2FA-EA1449B81293}" presName="sibTrans" presStyleCnt="0"/>
      <dgm:spPr/>
    </dgm:pt>
    <dgm:pt modelId="{C9CB2B6C-BF05-48AD-A8E2-E09ED22F2794}" type="pres">
      <dgm:prSet presAssocID="{EBE01AD9-ABF2-4C06-B4E0-679DA29F608E}" presName="node" presStyleLbl="node1" presStyleIdx="4" presStyleCnt="5" custScaleX="126766" custLinFactNeighborX="4600" custLinFactNeighborY="-17565">
        <dgm:presLayoutVars>
          <dgm:bulletEnabled val="1"/>
        </dgm:presLayoutVars>
      </dgm:prSet>
      <dgm:spPr/>
    </dgm:pt>
  </dgm:ptLst>
  <dgm:cxnLst>
    <dgm:cxn modelId="{F623EC13-548B-48EB-BA25-2EFE45AA744F}" srcId="{BDC58D48-5994-4A86-9954-E3DC189999B0}" destId="{B10EA2C8-6968-413C-BBC3-2C788D3B90A3}" srcOrd="1" destOrd="0" parTransId="{A502C6FE-A076-4839-A5AD-7A375789B1CF}" sibTransId="{07EE27A8-9C93-4E0A-A173-E9A55452011B}"/>
    <dgm:cxn modelId="{8AF27729-3111-4FAA-809A-DB79D29DE872}" type="presOf" srcId="{EBE01AD9-ABF2-4C06-B4E0-679DA29F608E}" destId="{C9CB2B6C-BF05-48AD-A8E2-E09ED22F2794}" srcOrd="0" destOrd="0" presId="urn:microsoft.com/office/officeart/2005/8/layout/default"/>
    <dgm:cxn modelId="{86E52C40-E5EA-4142-8CBD-B88213BD1ED7}" srcId="{BDC58D48-5994-4A86-9954-E3DC189999B0}" destId="{EBE01AD9-ABF2-4C06-B4E0-679DA29F608E}" srcOrd="4" destOrd="0" parTransId="{1E6074F3-35AB-4724-B390-41922AB53385}" sibTransId="{FEEB5787-3834-4ACB-8DE1-0BF948FA084C}"/>
    <dgm:cxn modelId="{5ADBFF67-DB28-4DAE-B287-C1A839012D6C}" type="presOf" srcId="{B10EA2C8-6968-413C-BBC3-2C788D3B90A3}" destId="{DE6F3FEB-40EB-4C78-95C5-65CE6F12DB49}" srcOrd="0" destOrd="0" presId="urn:microsoft.com/office/officeart/2005/8/layout/default"/>
    <dgm:cxn modelId="{6D5DB59D-A1B9-4A88-8339-2427D1599531}" type="presOf" srcId="{D3376841-E345-4944-A9A3-13A59EEAE8AF}" destId="{62D371C5-9808-4E65-A52A-B2AECE4FB665}" srcOrd="0" destOrd="0" presId="urn:microsoft.com/office/officeart/2005/8/layout/default"/>
    <dgm:cxn modelId="{92529DAF-6D3F-437F-934C-F56B490C8490}" srcId="{BDC58D48-5994-4A86-9954-E3DC189999B0}" destId="{06E8B212-9D61-477C-B88E-C4660D52E455}" srcOrd="3" destOrd="0" parTransId="{8C952253-721D-46A3-8580-E401BD47EB37}" sibTransId="{2FA18CF5-2A43-4E4A-A2FA-EA1449B81293}"/>
    <dgm:cxn modelId="{6A1832B0-0CF7-46F9-9339-CCFB5F388F74}" type="presOf" srcId="{06E8B212-9D61-477C-B88E-C4660D52E455}" destId="{611FB272-4B08-4067-B278-3BC8D1340E8C}" srcOrd="0" destOrd="0" presId="urn:microsoft.com/office/officeart/2005/8/layout/default"/>
    <dgm:cxn modelId="{9A2050C1-5E65-4B34-A6BC-76F0EEB83962}" srcId="{BDC58D48-5994-4A86-9954-E3DC189999B0}" destId="{D3376841-E345-4944-A9A3-13A59EEAE8AF}" srcOrd="0" destOrd="0" parTransId="{D322FFE6-9B67-490E-9CCC-DEC859F2CEF9}" sibTransId="{4E79F350-24E5-47FF-95C7-5300C310B441}"/>
    <dgm:cxn modelId="{D1C5CDD2-4D15-4B28-814D-04CDF0EBB6AE}" type="presOf" srcId="{EEA93A8E-328E-480F-8A42-CF1F7C8C6ECC}" destId="{650465FF-5904-4E28-9B04-506E58523CCB}" srcOrd="0" destOrd="0" presId="urn:microsoft.com/office/officeart/2005/8/layout/default"/>
    <dgm:cxn modelId="{A3A86FD8-25B3-408B-9DEE-B6C57B755FD7}" srcId="{BDC58D48-5994-4A86-9954-E3DC189999B0}" destId="{EEA93A8E-328E-480F-8A42-CF1F7C8C6ECC}" srcOrd="2" destOrd="0" parTransId="{29E4D7E0-B632-4339-8792-2D41EE81EA6F}" sibTransId="{315A0726-0A2F-49FC-8DCF-638B977049C1}"/>
    <dgm:cxn modelId="{C7D3EFEC-3938-4DBA-B07C-3CED171C7AD3}" type="presOf" srcId="{BDC58D48-5994-4A86-9954-E3DC189999B0}" destId="{05197E70-1E6F-4BE5-A881-AD0444DBF765}" srcOrd="0" destOrd="0" presId="urn:microsoft.com/office/officeart/2005/8/layout/default"/>
    <dgm:cxn modelId="{18168901-1095-43D1-9507-FD64888EEBCB}" type="presParOf" srcId="{05197E70-1E6F-4BE5-A881-AD0444DBF765}" destId="{62D371C5-9808-4E65-A52A-B2AECE4FB665}" srcOrd="0" destOrd="0" presId="urn:microsoft.com/office/officeart/2005/8/layout/default"/>
    <dgm:cxn modelId="{A1CEE469-D2BF-4BAC-BF0F-1A41A4E92352}" type="presParOf" srcId="{05197E70-1E6F-4BE5-A881-AD0444DBF765}" destId="{93F6A29B-2DF5-4939-9B93-595A00189D08}" srcOrd="1" destOrd="0" presId="urn:microsoft.com/office/officeart/2005/8/layout/default"/>
    <dgm:cxn modelId="{7E3EF281-313A-4DC0-B96D-B87301A9D76A}" type="presParOf" srcId="{05197E70-1E6F-4BE5-A881-AD0444DBF765}" destId="{DE6F3FEB-40EB-4C78-95C5-65CE6F12DB49}" srcOrd="2" destOrd="0" presId="urn:microsoft.com/office/officeart/2005/8/layout/default"/>
    <dgm:cxn modelId="{4969075B-C185-43E0-AF3A-36382775112B}" type="presParOf" srcId="{05197E70-1E6F-4BE5-A881-AD0444DBF765}" destId="{4BD145E6-0BD1-4F24-B8CD-3BE3A996117F}" srcOrd="3" destOrd="0" presId="urn:microsoft.com/office/officeart/2005/8/layout/default"/>
    <dgm:cxn modelId="{4486B295-7641-4FCA-8239-96E861B6BBB5}" type="presParOf" srcId="{05197E70-1E6F-4BE5-A881-AD0444DBF765}" destId="{650465FF-5904-4E28-9B04-506E58523CCB}" srcOrd="4" destOrd="0" presId="urn:microsoft.com/office/officeart/2005/8/layout/default"/>
    <dgm:cxn modelId="{E9F98B43-A5B1-408B-B5A3-9EB7C8695CFD}" type="presParOf" srcId="{05197E70-1E6F-4BE5-A881-AD0444DBF765}" destId="{67E9DD01-2D9C-43C7-8A51-C60DE5199DFE}" srcOrd="5" destOrd="0" presId="urn:microsoft.com/office/officeart/2005/8/layout/default"/>
    <dgm:cxn modelId="{A59A3A5F-0DE1-4A61-B003-AFE4CA796064}" type="presParOf" srcId="{05197E70-1E6F-4BE5-A881-AD0444DBF765}" destId="{611FB272-4B08-4067-B278-3BC8D1340E8C}" srcOrd="6" destOrd="0" presId="urn:microsoft.com/office/officeart/2005/8/layout/default"/>
    <dgm:cxn modelId="{B18B871D-DA0F-4984-B9C5-1D9DE5148497}" type="presParOf" srcId="{05197E70-1E6F-4BE5-A881-AD0444DBF765}" destId="{95903EBD-680B-4DFF-8B83-A9EC5BEB09C4}" srcOrd="7" destOrd="0" presId="urn:microsoft.com/office/officeart/2005/8/layout/default"/>
    <dgm:cxn modelId="{64FDFE0E-FDB0-43E1-B1A4-D0D2642CDB87}" type="presParOf" srcId="{05197E70-1E6F-4BE5-A881-AD0444DBF765}" destId="{C9CB2B6C-BF05-48AD-A8E2-E09ED22F2794}" srcOrd="8" destOrd="0" presId="urn:microsoft.com/office/officeart/2005/8/layout/default"/>
  </dgm:cxnLst>
  <dgm:bg>
    <a:solidFill>
      <a:srgbClr val="FFFFFF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DC58D48-5994-4A86-9954-E3DC189999B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3376841-E345-4944-A9A3-13A59EEAE8AF}">
      <dgm:prSet phldrT="[Texto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" sz="2000" b="1" dirty="0">
              <a:solidFill>
                <a:srgbClr val="FFFFFF"/>
              </a:solidFill>
            </a:rPr>
            <a:t>PRECIO (ELEVADO)</a:t>
          </a:r>
        </a:p>
      </dgm:t>
    </dgm:pt>
    <dgm:pt modelId="{D322FFE6-9B67-490E-9CCC-DEC859F2CEF9}" type="parTrans" cxnId="{9A2050C1-5E65-4B34-A6BC-76F0EEB83962}">
      <dgm:prSet/>
      <dgm:spPr/>
      <dgm:t>
        <a:bodyPr/>
        <a:lstStyle/>
        <a:p>
          <a:endParaRPr lang="es-ES"/>
        </a:p>
      </dgm:t>
    </dgm:pt>
    <dgm:pt modelId="{4E79F350-24E5-47FF-95C7-5300C310B441}" type="sibTrans" cxnId="{9A2050C1-5E65-4B34-A6BC-76F0EEB83962}">
      <dgm:prSet/>
      <dgm:spPr/>
      <dgm:t>
        <a:bodyPr/>
        <a:lstStyle/>
        <a:p>
          <a:endParaRPr lang="es-ES"/>
        </a:p>
      </dgm:t>
    </dgm:pt>
    <dgm:pt modelId="{B10EA2C8-6968-413C-BBC3-2C788D3B90A3}">
      <dgm:prSet phldrT="[Texto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" sz="2000" b="1" dirty="0">
              <a:solidFill>
                <a:srgbClr val="FFFFFF"/>
              </a:solidFill>
            </a:rPr>
            <a:t>RIESGO PERCIBIDO</a:t>
          </a:r>
        </a:p>
      </dgm:t>
    </dgm:pt>
    <dgm:pt modelId="{A502C6FE-A076-4839-A5AD-7A375789B1CF}" type="parTrans" cxnId="{F623EC13-548B-48EB-BA25-2EFE45AA744F}">
      <dgm:prSet/>
      <dgm:spPr/>
      <dgm:t>
        <a:bodyPr/>
        <a:lstStyle/>
        <a:p>
          <a:endParaRPr lang="es-ES"/>
        </a:p>
      </dgm:t>
    </dgm:pt>
    <dgm:pt modelId="{07EE27A8-9C93-4E0A-A173-E9A55452011B}" type="sibTrans" cxnId="{F623EC13-548B-48EB-BA25-2EFE45AA744F}">
      <dgm:prSet/>
      <dgm:spPr/>
      <dgm:t>
        <a:bodyPr/>
        <a:lstStyle/>
        <a:p>
          <a:endParaRPr lang="es-ES"/>
        </a:p>
      </dgm:t>
    </dgm:pt>
    <dgm:pt modelId="{EEA93A8E-328E-480F-8A42-CF1F7C8C6ECC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2000" b="1" dirty="0"/>
            <a:t>FALTA DE HABILIDADES PARA LIMPIAR/COCINAR PESCADO</a:t>
          </a:r>
        </a:p>
      </dgm:t>
    </dgm:pt>
    <dgm:pt modelId="{29E4D7E0-B632-4339-8792-2D41EE81EA6F}" type="parTrans" cxnId="{A3A86FD8-25B3-408B-9DEE-B6C57B755FD7}">
      <dgm:prSet/>
      <dgm:spPr/>
      <dgm:t>
        <a:bodyPr/>
        <a:lstStyle/>
        <a:p>
          <a:endParaRPr lang="es-ES"/>
        </a:p>
      </dgm:t>
    </dgm:pt>
    <dgm:pt modelId="{315A0726-0A2F-49FC-8DCF-638B977049C1}" type="sibTrans" cxnId="{A3A86FD8-25B3-408B-9DEE-B6C57B755FD7}">
      <dgm:prSet/>
      <dgm:spPr/>
      <dgm:t>
        <a:bodyPr/>
        <a:lstStyle/>
        <a:p>
          <a:endParaRPr lang="es-ES"/>
        </a:p>
      </dgm:t>
    </dgm:pt>
    <dgm:pt modelId="{EBE01AD9-ABF2-4C06-B4E0-679DA29F608E}">
      <dgm:prSet phldrT="[Texto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" sz="1800" b="1" dirty="0">
              <a:solidFill>
                <a:schemeClr val="bg1"/>
              </a:solidFill>
            </a:rPr>
            <a:t>SEGURIDAD ALIMENTARIA</a:t>
          </a:r>
        </a:p>
      </dgm:t>
    </dgm:pt>
    <dgm:pt modelId="{1E6074F3-35AB-4724-B390-41922AB53385}" type="parTrans" cxnId="{86E52C40-E5EA-4142-8CBD-B88213BD1ED7}">
      <dgm:prSet/>
      <dgm:spPr/>
      <dgm:t>
        <a:bodyPr/>
        <a:lstStyle/>
        <a:p>
          <a:endParaRPr lang="es-ES"/>
        </a:p>
      </dgm:t>
    </dgm:pt>
    <dgm:pt modelId="{FEEB5787-3834-4ACB-8DE1-0BF948FA084C}" type="sibTrans" cxnId="{86E52C40-E5EA-4142-8CBD-B88213BD1ED7}">
      <dgm:prSet/>
      <dgm:spPr/>
      <dgm:t>
        <a:bodyPr/>
        <a:lstStyle/>
        <a:p>
          <a:endParaRPr lang="es-ES"/>
        </a:p>
      </dgm:t>
    </dgm:pt>
    <dgm:pt modelId="{06E8B212-9D61-477C-B88E-C4660D52E455}">
      <dgm:prSet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" sz="2000" b="1" kern="1200" dirty="0">
              <a:solidFill>
                <a:srgbClr val="FFFFFF"/>
              </a:solidFill>
            </a:rPr>
            <a:t>FALTA DE TIEMPO</a:t>
          </a:r>
        </a:p>
      </dgm:t>
    </dgm:pt>
    <dgm:pt modelId="{8C952253-721D-46A3-8580-E401BD47EB37}" type="parTrans" cxnId="{92529DAF-6D3F-437F-934C-F56B490C8490}">
      <dgm:prSet/>
      <dgm:spPr/>
      <dgm:t>
        <a:bodyPr/>
        <a:lstStyle/>
        <a:p>
          <a:endParaRPr lang="es-ES"/>
        </a:p>
      </dgm:t>
    </dgm:pt>
    <dgm:pt modelId="{2FA18CF5-2A43-4E4A-A2FA-EA1449B81293}" type="sibTrans" cxnId="{92529DAF-6D3F-437F-934C-F56B490C8490}">
      <dgm:prSet/>
      <dgm:spPr/>
      <dgm:t>
        <a:bodyPr/>
        <a:lstStyle/>
        <a:p>
          <a:endParaRPr lang="es-ES"/>
        </a:p>
      </dgm:t>
    </dgm:pt>
    <dgm:pt modelId="{05197E70-1E6F-4BE5-A881-AD0444DBF765}" type="pres">
      <dgm:prSet presAssocID="{BDC58D48-5994-4A86-9954-E3DC189999B0}" presName="diagram" presStyleCnt="0">
        <dgm:presLayoutVars>
          <dgm:dir/>
          <dgm:resizeHandles val="exact"/>
        </dgm:presLayoutVars>
      </dgm:prSet>
      <dgm:spPr/>
    </dgm:pt>
    <dgm:pt modelId="{62D371C5-9808-4E65-A52A-B2AECE4FB665}" type="pres">
      <dgm:prSet presAssocID="{D3376841-E345-4944-A9A3-13A59EEAE8AF}" presName="node" presStyleLbl="node1" presStyleIdx="0" presStyleCnt="5" custScaleX="128501" custScaleY="104601" custLinFactNeighborX="-19888" custLinFactNeighborY="-3629">
        <dgm:presLayoutVars>
          <dgm:bulletEnabled val="1"/>
        </dgm:presLayoutVars>
      </dgm:prSet>
      <dgm:spPr/>
    </dgm:pt>
    <dgm:pt modelId="{93F6A29B-2DF5-4939-9B93-595A00189D08}" type="pres">
      <dgm:prSet presAssocID="{4E79F350-24E5-47FF-95C7-5300C310B441}" presName="sibTrans" presStyleCnt="0"/>
      <dgm:spPr/>
    </dgm:pt>
    <dgm:pt modelId="{DE6F3FEB-40EB-4C78-95C5-65CE6F12DB49}" type="pres">
      <dgm:prSet presAssocID="{B10EA2C8-6968-413C-BBC3-2C788D3B90A3}" presName="node" presStyleLbl="node1" presStyleIdx="1" presStyleCnt="5" custScaleX="114189" custLinFactNeighborX="3629" custLinFactNeighborY="-2303">
        <dgm:presLayoutVars>
          <dgm:bulletEnabled val="1"/>
        </dgm:presLayoutVars>
      </dgm:prSet>
      <dgm:spPr/>
    </dgm:pt>
    <dgm:pt modelId="{4BD145E6-0BD1-4F24-B8CD-3BE3A996117F}" type="pres">
      <dgm:prSet presAssocID="{07EE27A8-9C93-4E0A-A173-E9A55452011B}" presName="sibTrans" presStyleCnt="0"/>
      <dgm:spPr/>
    </dgm:pt>
    <dgm:pt modelId="{650465FF-5904-4E28-9B04-506E58523CCB}" type="pres">
      <dgm:prSet presAssocID="{EEA93A8E-328E-480F-8A42-CF1F7C8C6ECC}" presName="node" presStyleLbl="node1" presStyleIdx="2" presStyleCnt="5" custScaleX="130078" custScaleY="119868" custLinFactNeighborX="-15941" custLinFactNeighborY="-8303">
        <dgm:presLayoutVars>
          <dgm:bulletEnabled val="1"/>
        </dgm:presLayoutVars>
      </dgm:prSet>
      <dgm:spPr/>
    </dgm:pt>
    <dgm:pt modelId="{67E9DD01-2D9C-43C7-8A51-C60DE5199DFE}" type="pres">
      <dgm:prSet presAssocID="{315A0726-0A2F-49FC-8DCF-638B977049C1}" presName="sibTrans" presStyleCnt="0"/>
      <dgm:spPr/>
    </dgm:pt>
    <dgm:pt modelId="{611FB272-4B08-4067-B278-3BC8D1340E8C}" type="pres">
      <dgm:prSet presAssocID="{06E8B212-9D61-477C-B88E-C4660D52E455}" presName="node" presStyleLbl="node1" presStyleIdx="3" presStyleCnt="5" custScaleX="118657" custScaleY="111189" custLinFactNeighborX="1917" custLinFactNeighborY="-7554">
        <dgm:presLayoutVars>
          <dgm:bulletEnabled val="1"/>
        </dgm:presLayoutVars>
      </dgm:prSet>
      <dgm:spPr/>
    </dgm:pt>
    <dgm:pt modelId="{95903EBD-680B-4DFF-8B83-A9EC5BEB09C4}" type="pres">
      <dgm:prSet presAssocID="{2FA18CF5-2A43-4E4A-A2FA-EA1449B81293}" presName="sibTrans" presStyleCnt="0"/>
      <dgm:spPr/>
    </dgm:pt>
    <dgm:pt modelId="{C9CB2B6C-BF05-48AD-A8E2-E09ED22F2794}" type="pres">
      <dgm:prSet presAssocID="{EBE01AD9-ABF2-4C06-B4E0-679DA29F608E}" presName="node" presStyleLbl="node1" presStyleIdx="4" presStyleCnt="5" custScaleX="126766" custLinFactNeighborX="6052" custLinFactNeighborY="62">
        <dgm:presLayoutVars>
          <dgm:bulletEnabled val="1"/>
        </dgm:presLayoutVars>
      </dgm:prSet>
      <dgm:spPr/>
    </dgm:pt>
  </dgm:ptLst>
  <dgm:cxnLst>
    <dgm:cxn modelId="{F623EC13-548B-48EB-BA25-2EFE45AA744F}" srcId="{BDC58D48-5994-4A86-9954-E3DC189999B0}" destId="{B10EA2C8-6968-413C-BBC3-2C788D3B90A3}" srcOrd="1" destOrd="0" parTransId="{A502C6FE-A076-4839-A5AD-7A375789B1CF}" sibTransId="{07EE27A8-9C93-4E0A-A173-E9A55452011B}"/>
    <dgm:cxn modelId="{8AF27729-3111-4FAA-809A-DB79D29DE872}" type="presOf" srcId="{EBE01AD9-ABF2-4C06-B4E0-679DA29F608E}" destId="{C9CB2B6C-BF05-48AD-A8E2-E09ED22F2794}" srcOrd="0" destOrd="0" presId="urn:microsoft.com/office/officeart/2005/8/layout/default"/>
    <dgm:cxn modelId="{86E52C40-E5EA-4142-8CBD-B88213BD1ED7}" srcId="{BDC58D48-5994-4A86-9954-E3DC189999B0}" destId="{EBE01AD9-ABF2-4C06-B4E0-679DA29F608E}" srcOrd="4" destOrd="0" parTransId="{1E6074F3-35AB-4724-B390-41922AB53385}" sibTransId="{FEEB5787-3834-4ACB-8DE1-0BF948FA084C}"/>
    <dgm:cxn modelId="{5ADBFF67-DB28-4DAE-B287-C1A839012D6C}" type="presOf" srcId="{B10EA2C8-6968-413C-BBC3-2C788D3B90A3}" destId="{DE6F3FEB-40EB-4C78-95C5-65CE6F12DB49}" srcOrd="0" destOrd="0" presId="urn:microsoft.com/office/officeart/2005/8/layout/default"/>
    <dgm:cxn modelId="{6D5DB59D-A1B9-4A88-8339-2427D1599531}" type="presOf" srcId="{D3376841-E345-4944-A9A3-13A59EEAE8AF}" destId="{62D371C5-9808-4E65-A52A-B2AECE4FB665}" srcOrd="0" destOrd="0" presId="urn:microsoft.com/office/officeart/2005/8/layout/default"/>
    <dgm:cxn modelId="{92529DAF-6D3F-437F-934C-F56B490C8490}" srcId="{BDC58D48-5994-4A86-9954-E3DC189999B0}" destId="{06E8B212-9D61-477C-B88E-C4660D52E455}" srcOrd="3" destOrd="0" parTransId="{8C952253-721D-46A3-8580-E401BD47EB37}" sibTransId="{2FA18CF5-2A43-4E4A-A2FA-EA1449B81293}"/>
    <dgm:cxn modelId="{6A1832B0-0CF7-46F9-9339-CCFB5F388F74}" type="presOf" srcId="{06E8B212-9D61-477C-B88E-C4660D52E455}" destId="{611FB272-4B08-4067-B278-3BC8D1340E8C}" srcOrd="0" destOrd="0" presId="urn:microsoft.com/office/officeart/2005/8/layout/default"/>
    <dgm:cxn modelId="{9A2050C1-5E65-4B34-A6BC-76F0EEB83962}" srcId="{BDC58D48-5994-4A86-9954-E3DC189999B0}" destId="{D3376841-E345-4944-A9A3-13A59EEAE8AF}" srcOrd="0" destOrd="0" parTransId="{D322FFE6-9B67-490E-9CCC-DEC859F2CEF9}" sibTransId="{4E79F350-24E5-47FF-95C7-5300C310B441}"/>
    <dgm:cxn modelId="{D1C5CDD2-4D15-4B28-814D-04CDF0EBB6AE}" type="presOf" srcId="{EEA93A8E-328E-480F-8A42-CF1F7C8C6ECC}" destId="{650465FF-5904-4E28-9B04-506E58523CCB}" srcOrd="0" destOrd="0" presId="urn:microsoft.com/office/officeart/2005/8/layout/default"/>
    <dgm:cxn modelId="{A3A86FD8-25B3-408B-9DEE-B6C57B755FD7}" srcId="{BDC58D48-5994-4A86-9954-E3DC189999B0}" destId="{EEA93A8E-328E-480F-8A42-CF1F7C8C6ECC}" srcOrd="2" destOrd="0" parTransId="{29E4D7E0-B632-4339-8792-2D41EE81EA6F}" sibTransId="{315A0726-0A2F-49FC-8DCF-638B977049C1}"/>
    <dgm:cxn modelId="{C7D3EFEC-3938-4DBA-B07C-3CED171C7AD3}" type="presOf" srcId="{BDC58D48-5994-4A86-9954-E3DC189999B0}" destId="{05197E70-1E6F-4BE5-A881-AD0444DBF765}" srcOrd="0" destOrd="0" presId="urn:microsoft.com/office/officeart/2005/8/layout/default"/>
    <dgm:cxn modelId="{18168901-1095-43D1-9507-FD64888EEBCB}" type="presParOf" srcId="{05197E70-1E6F-4BE5-A881-AD0444DBF765}" destId="{62D371C5-9808-4E65-A52A-B2AECE4FB665}" srcOrd="0" destOrd="0" presId="urn:microsoft.com/office/officeart/2005/8/layout/default"/>
    <dgm:cxn modelId="{A1CEE469-D2BF-4BAC-BF0F-1A41A4E92352}" type="presParOf" srcId="{05197E70-1E6F-4BE5-A881-AD0444DBF765}" destId="{93F6A29B-2DF5-4939-9B93-595A00189D08}" srcOrd="1" destOrd="0" presId="urn:microsoft.com/office/officeart/2005/8/layout/default"/>
    <dgm:cxn modelId="{7E3EF281-313A-4DC0-B96D-B87301A9D76A}" type="presParOf" srcId="{05197E70-1E6F-4BE5-A881-AD0444DBF765}" destId="{DE6F3FEB-40EB-4C78-95C5-65CE6F12DB49}" srcOrd="2" destOrd="0" presId="urn:microsoft.com/office/officeart/2005/8/layout/default"/>
    <dgm:cxn modelId="{4969075B-C185-43E0-AF3A-36382775112B}" type="presParOf" srcId="{05197E70-1E6F-4BE5-A881-AD0444DBF765}" destId="{4BD145E6-0BD1-4F24-B8CD-3BE3A996117F}" srcOrd="3" destOrd="0" presId="urn:microsoft.com/office/officeart/2005/8/layout/default"/>
    <dgm:cxn modelId="{4486B295-7641-4FCA-8239-96E861B6BBB5}" type="presParOf" srcId="{05197E70-1E6F-4BE5-A881-AD0444DBF765}" destId="{650465FF-5904-4E28-9B04-506E58523CCB}" srcOrd="4" destOrd="0" presId="urn:microsoft.com/office/officeart/2005/8/layout/default"/>
    <dgm:cxn modelId="{E9F98B43-A5B1-408B-B5A3-9EB7C8695CFD}" type="presParOf" srcId="{05197E70-1E6F-4BE5-A881-AD0444DBF765}" destId="{67E9DD01-2D9C-43C7-8A51-C60DE5199DFE}" srcOrd="5" destOrd="0" presId="urn:microsoft.com/office/officeart/2005/8/layout/default"/>
    <dgm:cxn modelId="{A59A3A5F-0DE1-4A61-B003-AFE4CA796064}" type="presParOf" srcId="{05197E70-1E6F-4BE5-A881-AD0444DBF765}" destId="{611FB272-4B08-4067-B278-3BC8D1340E8C}" srcOrd="6" destOrd="0" presId="urn:microsoft.com/office/officeart/2005/8/layout/default"/>
    <dgm:cxn modelId="{B18B871D-DA0F-4984-B9C5-1D9DE5148497}" type="presParOf" srcId="{05197E70-1E6F-4BE5-A881-AD0444DBF765}" destId="{95903EBD-680B-4DFF-8B83-A9EC5BEB09C4}" srcOrd="7" destOrd="0" presId="urn:microsoft.com/office/officeart/2005/8/layout/default"/>
    <dgm:cxn modelId="{64FDFE0E-FDB0-43E1-B1A4-D0D2642CDB87}" type="presParOf" srcId="{05197E70-1E6F-4BE5-A881-AD0444DBF765}" destId="{C9CB2B6C-BF05-48AD-A8E2-E09ED22F2794}" srcOrd="8" destOrd="0" presId="urn:microsoft.com/office/officeart/2005/8/layout/default"/>
  </dgm:cxnLst>
  <dgm:bg>
    <a:solidFill>
      <a:srgbClr val="FFFFFF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DC58D48-5994-4A86-9954-E3DC189999B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3376841-E345-4944-A9A3-13A59EEAE8AF}">
      <dgm:prSet phldrT="[Texto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" sz="2000" b="1" dirty="0">
              <a:solidFill>
                <a:srgbClr val="FFFFFF"/>
              </a:solidFill>
            </a:rPr>
            <a:t>PRECIO (ELEVADO)</a:t>
          </a:r>
        </a:p>
      </dgm:t>
    </dgm:pt>
    <dgm:pt modelId="{D322FFE6-9B67-490E-9CCC-DEC859F2CEF9}" type="parTrans" cxnId="{9A2050C1-5E65-4B34-A6BC-76F0EEB83962}">
      <dgm:prSet/>
      <dgm:spPr/>
      <dgm:t>
        <a:bodyPr/>
        <a:lstStyle/>
        <a:p>
          <a:endParaRPr lang="es-ES"/>
        </a:p>
      </dgm:t>
    </dgm:pt>
    <dgm:pt modelId="{4E79F350-24E5-47FF-95C7-5300C310B441}" type="sibTrans" cxnId="{9A2050C1-5E65-4B34-A6BC-76F0EEB83962}">
      <dgm:prSet/>
      <dgm:spPr/>
      <dgm:t>
        <a:bodyPr/>
        <a:lstStyle/>
        <a:p>
          <a:endParaRPr lang="es-ES"/>
        </a:p>
      </dgm:t>
    </dgm:pt>
    <dgm:pt modelId="{B10EA2C8-6968-413C-BBC3-2C788D3B90A3}">
      <dgm:prSet phldrT="[Texto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" sz="2000" b="1" dirty="0">
              <a:solidFill>
                <a:srgbClr val="FFFFFF"/>
              </a:solidFill>
            </a:rPr>
            <a:t>RIESGO PERCIBIDO</a:t>
          </a:r>
        </a:p>
      </dgm:t>
    </dgm:pt>
    <dgm:pt modelId="{A502C6FE-A076-4839-A5AD-7A375789B1CF}" type="parTrans" cxnId="{F623EC13-548B-48EB-BA25-2EFE45AA744F}">
      <dgm:prSet/>
      <dgm:spPr/>
      <dgm:t>
        <a:bodyPr/>
        <a:lstStyle/>
        <a:p>
          <a:endParaRPr lang="es-ES"/>
        </a:p>
      </dgm:t>
    </dgm:pt>
    <dgm:pt modelId="{07EE27A8-9C93-4E0A-A173-E9A55452011B}" type="sibTrans" cxnId="{F623EC13-548B-48EB-BA25-2EFE45AA744F}">
      <dgm:prSet/>
      <dgm:spPr/>
      <dgm:t>
        <a:bodyPr/>
        <a:lstStyle/>
        <a:p>
          <a:endParaRPr lang="es-ES"/>
        </a:p>
      </dgm:t>
    </dgm:pt>
    <dgm:pt modelId="{EEA93A8E-328E-480F-8A42-CF1F7C8C6ECC}">
      <dgm:prSet phldrT="[Texto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" sz="2000" b="1" dirty="0"/>
            <a:t>FALTA DE HABILIDADES PARA LIMPIAR/COCINAR PESCADO</a:t>
          </a:r>
        </a:p>
      </dgm:t>
    </dgm:pt>
    <dgm:pt modelId="{29E4D7E0-B632-4339-8792-2D41EE81EA6F}" type="parTrans" cxnId="{A3A86FD8-25B3-408B-9DEE-B6C57B755FD7}">
      <dgm:prSet/>
      <dgm:spPr/>
      <dgm:t>
        <a:bodyPr/>
        <a:lstStyle/>
        <a:p>
          <a:endParaRPr lang="es-ES"/>
        </a:p>
      </dgm:t>
    </dgm:pt>
    <dgm:pt modelId="{315A0726-0A2F-49FC-8DCF-638B977049C1}" type="sibTrans" cxnId="{A3A86FD8-25B3-408B-9DEE-B6C57B755FD7}">
      <dgm:prSet/>
      <dgm:spPr/>
      <dgm:t>
        <a:bodyPr/>
        <a:lstStyle/>
        <a:p>
          <a:endParaRPr lang="es-ES"/>
        </a:p>
      </dgm:t>
    </dgm:pt>
    <dgm:pt modelId="{EBE01AD9-ABF2-4C06-B4E0-679DA29F608E}">
      <dgm:prSet phldrT="[Texto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" sz="1800" b="1" dirty="0">
              <a:solidFill>
                <a:schemeClr val="bg1"/>
              </a:solidFill>
            </a:rPr>
            <a:t>SEGURIDAD ALIMENTARIA</a:t>
          </a:r>
        </a:p>
      </dgm:t>
    </dgm:pt>
    <dgm:pt modelId="{1E6074F3-35AB-4724-B390-41922AB53385}" type="parTrans" cxnId="{86E52C40-E5EA-4142-8CBD-B88213BD1ED7}">
      <dgm:prSet/>
      <dgm:spPr/>
      <dgm:t>
        <a:bodyPr/>
        <a:lstStyle/>
        <a:p>
          <a:endParaRPr lang="es-ES"/>
        </a:p>
      </dgm:t>
    </dgm:pt>
    <dgm:pt modelId="{FEEB5787-3834-4ACB-8DE1-0BF948FA084C}" type="sibTrans" cxnId="{86E52C40-E5EA-4142-8CBD-B88213BD1ED7}">
      <dgm:prSet/>
      <dgm:spPr/>
      <dgm:t>
        <a:bodyPr/>
        <a:lstStyle/>
        <a:p>
          <a:endParaRPr lang="es-ES"/>
        </a:p>
      </dgm:t>
    </dgm:pt>
    <dgm:pt modelId="{06E8B212-9D61-477C-B88E-C4660D52E455}">
      <dgm:prSet custT="1"/>
      <dgm:spPr/>
      <dgm:t>
        <a:bodyPr/>
        <a:lstStyle/>
        <a:p>
          <a:r>
            <a:rPr lang="es-ES" sz="2000" b="1" kern="1200" dirty="0">
              <a:solidFill>
                <a:srgbClr val="FFFFFF"/>
              </a:solidFill>
            </a:rPr>
            <a:t>FALTA DE TIEMPO</a:t>
          </a:r>
        </a:p>
      </dgm:t>
    </dgm:pt>
    <dgm:pt modelId="{8C952253-721D-46A3-8580-E401BD47EB37}" type="parTrans" cxnId="{92529DAF-6D3F-437F-934C-F56B490C8490}">
      <dgm:prSet/>
      <dgm:spPr/>
      <dgm:t>
        <a:bodyPr/>
        <a:lstStyle/>
        <a:p>
          <a:endParaRPr lang="es-ES"/>
        </a:p>
      </dgm:t>
    </dgm:pt>
    <dgm:pt modelId="{2FA18CF5-2A43-4E4A-A2FA-EA1449B81293}" type="sibTrans" cxnId="{92529DAF-6D3F-437F-934C-F56B490C8490}">
      <dgm:prSet/>
      <dgm:spPr/>
      <dgm:t>
        <a:bodyPr/>
        <a:lstStyle/>
        <a:p>
          <a:endParaRPr lang="es-ES"/>
        </a:p>
      </dgm:t>
    </dgm:pt>
    <dgm:pt modelId="{05197E70-1E6F-4BE5-A881-AD0444DBF765}" type="pres">
      <dgm:prSet presAssocID="{BDC58D48-5994-4A86-9954-E3DC189999B0}" presName="diagram" presStyleCnt="0">
        <dgm:presLayoutVars>
          <dgm:dir/>
          <dgm:resizeHandles val="exact"/>
        </dgm:presLayoutVars>
      </dgm:prSet>
      <dgm:spPr/>
    </dgm:pt>
    <dgm:pt modelId="{62D371C5-9808-4E65-A52A-B2AECE4FB665}" type="pres">
      <dgm:prSet presAssocID="{D3376841-E345-4944-A9A3-13A59EEAE8AF}" presName="node" presStyleLbl="node1" presStyleIdx="0" presStyleCnt="5" custScaleX="128501" custScaleY="104601" custLinFactNeighborX="-19888" custLinFactNeighborY="-3629">
        <dgm:presLayoutVars>
          <dgm:bulletEnabled val="1"/>
        </dgm:presLayoutVars>
      </dgm:prSet>
      <dgm:spPr/>
    </dgm:pt>
    <dgm:pt modelId="{93F6A29B-2DF5-4939-9B93-595A00189D08}" type="pres">
      <dgm:prSet presAssocID="{4E79F350-24E5-47FF-95C7-5300C310B441}" presName="sibTrans" presStyleCnt="0"/>
      <dgm:spPr/>
    </dgm:pt>
    <dgm:pt modelId="{DE6F3FEB-40EB-4C78-95C5-65CE6F12DB49}" type="pres">
      <dgm:prSet presAssocID="{B10EA2C8-6968-413C-BBC3-2C788D3B90A3}" presName="node" presStyleLbl="node1" presStyleIdx="1" presStyleCnt="5" custScaleX="114189" custLinFactNeighborX="3629" custLinFactNeighborY="-2303">
        <dgm:presLayoutVars>
          <dgm:bulletEnabled val="1"/>
        </dgm:presLayoutVars>
      </dgm:prSet>
      <dgm:spPr/>
    </dgm:pt>
    <dgm:pt modelId="{4BD145E6-0BD1-4F24-B8CD-3BE3A996117F}" type="pres">
      <dgm:prSet presAssocID="{07EE27A8-9C93-4E0A-A173-E9A55452011B}" presName="sibTrans" presStyleCnt="0"/>
      <dgm:spPr/>
    </dgm:pt>
    <dgm:pt modelId="{650465FF-5904-4E28-9B04-506E58523CCB}" type="pres">
      <dgm:prSet presAssocID="{EEA93A8E-328E-480F-8A42-CF1F7C8C6ECC}" presName="node" presStyleLbl="node1" presStyleIdx="2" presStyleCnt="5" custScaleX="130078" custScaleY="119868" custLinFactNeighborX="-15941" custLinFactNeighborY="-8303">
        <dgm:presLayoutVars>
          <dgm:bulletEnabled val="1"/>
        </dgm:presLayoutVars>
      </dgm:prSet>
      <dgm:spPr/>
    </dgm:pt>
    <dgm:pt modelId="{67E9DD01-2D9C-43C7-8A51-C60DE5199DFE}" type="pres">
      <dgm:prSet presAssocID="{315A0726-0A2F-49FC-8DCF-638B977049C1}" presName="sibTrans" presStyleCnt="0"/>
      <dgm:spPr/>
    </dgm:pt>
    <dgm:pt modelId="{611FB272-4B08-4067-B278-3BC8D1340E8C}" type="pres">
      <dgm:prSet presAssocID="{06E8B212-9D61-477C-B88E-C4660D52E455}" presName="node" presStyleLbl="node1" presStyleIdx="3" presStyleCnt="5" custScaleX="118657" custScaleY="111189" custLinFactNeighborX="1917" custLinFactNeighborY="-7554">
        <dgm:presLayoutVars>
          <dgm:bulletEnabled val="1"/>
        </dgm:presLayoutVars>
      </dgm:prSet>
      <dgm:spPr/>
    </dgm:pt>
    <dgm:pt modelId="{95903EBD-680B-4DFF-8B83-A9EC5BEB09C4}" type="pres">
      <dgm:prSet presAssocID="{2FA18CF5-2A43-4E4A-A2FA-EA1449B81293}" presName="sibTrans" presStyleCnt="0"/>
      <dgm:spPr/>
    </dgm:pt>
    <dgm:pt modelId="{C9CB2B6C-BF05-48AD-A8E2-E09ED22F2794}" type="pres">
      <dgm:prSet presAssocID="{EBE01AD9-ABF2-4C06-B4E0-679DA29F608E}" presName="node" presStyleLbl="node1" presStyleIdx="4" presStyleCnt="5" custScaleX="126766" custLinFactNeighborX="6052" custLinFactNeighborY="62">
        <dgm:presLayoutVars>
          <dgm:bulletEnabled val="1"/>
        </dgm:presLayoutVars>
      </dgm:prSet>
      <dgm:spPr/>
    </dgm:pt>
  </dgm:ptLst>
  <dgm:cxnLst>
    <dgm:cxn modelId="{F623EC13-548B-48EB-BA25-2EFE45AA744F}" srcId="{BDC58D48-5994-4A86-9954-E3DC189999B0}" destId="{B10EA2C8-6968-413C-BBC3-2C788D3B90A3}" srcOrd="1" destOrd="0" parTransId="{A502C6FE-A076-4839-A5AD-7A375789B1CF}" sibTransId="{07EE27A8-9C93-4E0A-A173-E9A55452011B}"/>
    <dgm:cxn modelId="{8AF27729-3111-4FAA-809A-DB79D29DE872}" type="presOf" srcId="{EBE01AD9-ABF2-4C06-B4E0-679DA29F608E}" destId="{C9CB2B6C-BF05-48AD-A8E2-E09ED22F2794}" srcOrd="0" destOrd="0" presId="urn:microsoft.com/office/officeart/2005/8/layout/default"/>
    <dgm:cxn modelId="{86E52C40-E5EA-4142-8CBD-B88213BD1ED7}" srcId="{BDC58D48-5994-4A86-9954-E3DC189999B0}" destId="{EBE01AD9-ABF2-4C06-B4E0-679DA29F608E}" srcOrd="4" destOrd="0" parTransId="{1E6074F3-35AB-4724-B390-41922AB53385}" sibTransId="{FEEB5787-3834-4ACB-8DE1-0BF948FA084C}"/>
    <dgm:cxn modelId="{5ADBFF67-DB28-4DAE-B287-C1A839012D6C}" type="presOf" srcId="{B10EA2C8-6968-413C-BBC3-2C788D3B90A3}" destId="{DE6F3FEB-40EB-4C78-95C5-65CE6F12DB49}" srcOrd="0" destOrd="0" presId="urn:microsoft.com/office/officeart/2005/8/layout/default"/>
    <dgm:cxn modelId="{6D5DB59D-A1B9-4A88-8339-2427D1599531}" type="presOf" srcId="{D3376841-E345-4944-A9A3-13A59EEAE8AF}" destId="{62D371C5-9808-4E65-A52A-B2AECE4FB665}" srcOrd="0" destOrd="0" presId="urn:microsoft.com/office/officeart/2005/8/layout/default"/>
    <dgm:cxn modelId="{92529DAF-6D3F-437F-934C-F56B490C8490}" srcId="{BDC58D48-5994-4A86-9954-E3DC189999B0}" destId="{06E8B212-9D61-477C-B88E-C4660D52E455}" srcOrd="3" destOrd="0" parTransId="{8C952253-721D-46A3-8580-E401BD47EB37}" sibTransId="{2FA18CF5-2A43-4E4A-A2FA-EA1449B81293}"/>
    <dgm:cxn modelId="{6A1832B0-0CF7-46F9-9339-CCFB5F388F74}" type="presOf" srcId="{06E8B212-9D61-477C-B88E-C4660D52E455}" destId="{611FB272-4B08-4067-B278-3BC8D1340E8C}" srcOrd="0" destOrd="0" presId="urn:microsoft.com/office/officeart/2005/8/layout/default"/>
    <dgm:cxn modelId="{9A2050C1-5E65-4B34-A6BC-76F0EEB83962}" srcId="{BDC58D48-5994-4A86-9954-E3DC189999B0}" destId="{D3376841-E345-4944-A9A3-13A59EEAE8AF}" srcOrd="0" destOrd="0" parTransId="{D322FFE6-9B67-490E-9CCC-DEC859F2CEF9}" sibTransId="{4E79F350-24E5-47FF-95C7-5300C310B441}"/>
    <dgm:cxn modelId="{D1C5CDD2-4D15-4B28-814D-04CDF0EBB6AE}" type="presOf" srcId="{EEA93A8E-328E-480F-8A42-CF1F7C8C6ECC}" destId="{650465FF-5904-4E28-9B04-506E58523CCB}" srcOrd="0" destOrd="0" presId="urn:microsoft.com/office/officeart/2005/8/layout/default"/>
    <dgm:cxn modelId="{A3A86FD8-25B3-408B-9DEE-B6C57B755FD7}" srcId="{BDC58D48-5994-4A86-9954-E3DC189999B0}" destId="{EEA93A8E-328E-480F-8A42-CF1F7C8C6ECC}" srcOrd="2" destOrd="0" parTransId="{29E4D7E0-B632-4339-8792-2D41EE81EA6F}" sibTransId="{315A0726-0A2F-49FC-8DCF-638B977049C1}"/>
    <dgm:cxn modelId="{C7D3EFEC-3938-4DBA-B07C-3CED171C7AD3}" type="presOf" srcId="{BDC58D48-5994-4A86-9954-E3DC189999B0}" destId="{05197E70-1E6F-4BE5-A881-AD0444DBF765}" srcOrd="0" destOrd="0" presId="urn:microsoft.com/office/officeart/2005/8/layout/default"/>
    <dgm:cxn modelId="{18168901-1095-43D1-9507-FD64888EEBCB}" type="presParOf" srcId="{05197E70-1E6F-4BE5-A881-AD0444DBF765}" destId="{62D371C5-9808-4E65-A52A-B2AECE4FB665}" srcOrd="0" destOrd="0" presId="urn:microsoft.com/office/officeart/2005/8/layout/default"/>
    <dgm:cxn modelId="{A1CEE469-D2BF-4BAC-BF0F-1A41A4E92352}" type="presParOf" srcId="{05197E70-1E6F-4BE5-A881-AD0444DBF765}" destId="{93F6A29B-2DF5-4939-9B93-595A00189D08}" srcOrd="1" destOrd="0" presId="urn:microsoft.com/office/officeart/2005/8/layout/default"/>
    <dgm:cxn modelId="{7E3EF281-313A-4DC0-B96D-B87301A9D76A}" type="presParOf" srcId="{05197E70-1E6F-4BE5-A881-AD0444DBF765}" destId="{DE6F3FEB-40EB-4C78-95C5-65CE6F12DB49}" srcOrd="2" destOrd="0" presId="urn:microsoft.com/office/officeart/2005/8/layout/default"/>
    <dgm:cxn modelId="{4969075B-C185-43E0-AF3A-36382775112B}" type="presParOf" srcId="{05197E70-1E6F-4BE5-A881-AD0444DBF765}" destId="{4BD145E6-0BD1-4F24-B8CD-3BE3A996117F}" srcOrd="3" destOrd="0" presId="urn:microsoft.com/office/officeart/2005/8/layout/default"/>
    <dgm:cxn modelId="{4486B295-7641-4FCA-8239-96E861B6BBB5}" type="presParOf" srcId="{05197E70-1E6F-4BE5-A881-AD0444DBF765}" destId="{650465FF-5904-4E28-9B04-506E58523CCB}" srcOrd="4" destOrd="0" presId="urn:microsoft.com/office/officeart/2005/8/layout/default"/>
    <dgm:cxn modelId="{E9F98B43-A5B1-408B-B5A3-9EB7C8695CFD}" type="presParOf" srcId="{05197E70-1E6F-4BE5-A881-AD0444DBF765}" destId="{67E9DD01-2D9C-43C7-8A51-C60DE5199DFE}" srcOrd="5" destOrd="0" presId="urn:microsoft.com/office/officeart/2005/8/layout/default"/>
    <dgm:cxn modelId="{A59A3A5F-0DE1-4A61-B003-AFE4CA796064}" type="presParOf" srcId="{05197E70-1E6F-4BE5-A881-AD0444DBF765}" destId="{611FB272-4B08-4067-B278-3BC8D1340E8C}" srcOrd="6" destOrd="0" presId="urn:microsoft.com/office/officeart/2005/8/layout/default"/>
    <dgm:cxn modelId="{B18B871D-DA0F-4984-B9C5-1D9DE5148497}" type="presParOf" srcId="{05197E70-1E6F-4BE5-A881-AD0444DBF765}" destId="{95903EBD-680B-4DFF-8B83-A9EC5BEB09C4}" srcOrd="7" destOrd="0" presId="urn:microsoft.com/office/officeart/2005/8/layout/default"/>
    <dgm:cxn modelId="{64FDFE0E-FDB0-43E1-B1A4-D0D2642CDB87}" type="presParOf" srcId="{05197E70-1E6F-4BE5-A881-AD0444DBF765}" destId="{C9CB2B6C-BF05-48AD-A8E2-E09ED22F2794}" srcOrd="8" destOrd="0" presId="urn:microsoft.com/office/officeart/2005/8/layout/default"/>
  </dgm:cxnLst>
  <dgm:bg>
    <a:solidFill>
      <a:srgbClr val="FFFFFF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DC58D48-5994-4A86-9954-E3DC189999B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3376841-E345-4944-A9A3-13A59EEAE8AF}">
      <dgm:prSet phldrT="[Texto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" sz="2000" b="1" dirty="0">
              <a:solidFill>
                <a:srgbClr val="FFFFFF"/>
              </a:solidFill>
            </a:rPr>
            <a:t>PRECIO (ELEVADO)</a:t>
          </a:r>
        </a:p>
      </dgm:t>
    </dgm:pt>
    <dgm:pt modelId="{D322FFE6-9B67-490E-9CCC-DEC859F2CEF9}" type="parTrans" cxnId="{9A2050C1-5E65-4B34-A6BC-76F0EEB83962}">
      <dgm:prSet/>
      <dgm:spPr/>
      <dgm:t>
        <a:bodyPr/>
        <a:lstStyle/>
        <a:p>
          <a:endParaRPr lang="es-ES"/>
        </a:p>
      </dgm:t>
    </dgm:pt>
    <dgm:pt modelId="{4E79F350-24E5-47FF-95C7-5300C310B441}" type="sibTrans" cxnId="{9A2050C1-5E65-4B34-A6BC-76F0EEB83962}">
      <dgm:prSet/>
      <dgm:spPr/>
      <dgm:t>
        <a:bodyPr/>
        <a:lstStyle/>
        <a:p>
          <a:endParaRPr lang="es-ES"/>
        </a:p>
      </dgm:t>
    </dgm:pt>
    <dgm:pt modelId="{B10EA2C8-6968-413C-BBC3-2C788D3B90A3}">
      <dgm:prSet phldrT="[Texto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" sz="2000" b="1" dirty="0">
              <a:solidFill>
                <a:srgbClr val="FFFFFF"/>
              </a:solidFill>
            </a:rPr>
            <a:t>RIESGO PERCIBIDO</a:t>
          </a:r>
        </a:p>
      </dgm:t>
    </dgm:pt>
    <dgm:pt modelId="{A502C6FE-A076-4839-A5AD-7A375789B1CF}" type="parTrans" cxnId="{F623EC13-548B-48EB-BA25-2EFE45AA744F}">
      <dgm:prSet/>
      <dgm:spPr/>
      <dgm:t>
        <a:bodyPr/>
        <a:lstStyle/>
        <a:p>
          <a:endParaRPr lang="es-ES"/>
        </a:p>
      </dgm:t>
    </dgm:pt>
    <dgm:pt modelId="{07EE27A8-9C93-4E0A-A173-E9A55452011B}" type="sibTrans" cxnId="{F623EC13-548B-48EB-BA25-2EFE45AA744F}">
      <dgm:prSet/>
      <dgm:spPr/>
      <dgm:t>
        <a:bodyPr/>
        <a:lstStyle/>
        <a:p>
          <a:endParaRPr lang="es-ES"/>
        </a:p>
      </dgm:t>
    </dgm:pt>
    <dgm:pt modelId="{EEA93A8E-328E-480F-8A42-CF1F7C8C6ECC}">
      <dgm:prSet phldrT="[Texto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" sz="2000" b="1" dirty="0"/>
            <a:t>FALTA DE HABILIDADES PARA LIMPIAR/COCINAR PESCADO</a:t>
          </a:r>
        </a:p>
      </dgm:t>
    </dgm:pt>
    <dgm:pt modelId="{29E4D7E0-B632-4339-8792-2D41EE81EA6F}" type="parTrans" cxnId="{A3A86FD8-25B3-408B-9DEE-B6C57B755FD7}">
      <dgm:prSet/>
      <dgm:spPr/>
      <dgm:t>
        <a:bodyPr/>
        <a:lstStyle/>
        <a:p>
          <a:endParaRPr lang="es-ES"/>
        </a:p>
      </dgm:t>
    </dgm:pt>
    <dgm:pt modelId="{315A0726-0A2F-49FC-8DCF-638B977049C1}" type="sibTrans" cxnId="{A3A86FD8-25B3-408B-9DEE-B6C57B755FD7}">
      <dgm:prSet/>
      <dgm:spPr/>
      <dgm:t>
        <a:bodyPr/>
        <a:lstStyle/>
        <a:p>
          <a:endParaRPr lang="es-ES"/>
        </a:p>
      </dgm:t>
    </dgm:pt>
    <dgm:pt modelId="{EBE01AD9-ABF2-4C06-B4E0-679DA29F608E}">
      <dgm:prSet phldrT="[Texto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s-ES" sz="1800" b="1" dirty="0">
              <a:solidFill>
                <a:schemeClr val="tx1"/>
              </a:solidFill>
            </a:rPr>
            <a:t>SEGURIDAD ALIMENTARIA</a:t>
          </a:r>
        </a:p>
      </dgm:t>
    </dgm:pt>
    <dgm:pt modelId="{1E6074F3-35AB-4724-B390-41922AB53385}" type="parTrans" cxnId="{86E52C40-E5EA-4142-8CBD-B88213BD1ED7}">
      <dgm:prSet/>
      <dgm:spPr/>
      <dgm:t>
        <a:bodyPr/>
        <a:lstStyle/>
        <a:p>
          <a:endParaRPr lang="es-ES"/>
        </a:p>
      </dgm:t>
    </dgm:pt>
    <dgm:pt modelId="{FEEB5787-3834-4ACB-8DE1-0BF948FA084C}" type="sibTrans" cxnId="{86E52C40-E5EA-4142-8CBD-B88213BD1ED7}">
      <dgm:prSet/>
      <dgm:spPr/>
      <dgm:t>
        <a:bodyPr/>
        <a:lstStyle/>
        <a:p>
          <a:endParaRPr lang="es-ES"/>
        </a:p>
      </dgm:t>
    </dgm:pt>
    <dgm:pt modelId="{06E8B212-9D61-477C-B88E-C4660D52E455}">
      <dgm:prSet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" sz="2000" b="1" kern="1200" dirty="0">
              <a:solidFill>
                <a:srgbClr val="FFFFFF"/>
              </a:solidFill>
            </a:rPr>
            <a:t>FALTA DE TIEMPO</a:t>
          </a:r>
        </a:p>
      </dgm:t>
    </dgm:pt>
    <dgm:pt modelId="{8C952253-721D-46A3-8580-E401BD47EB37}" type="parTrans" cxnId="{92529DAF-6D3F-437F-934C-F56B490C8490}">
      <dgm:prSet/>
      <dgm:spPr/>
      <dgm:t>
        <a:bodyPr/>
        <a:lstStyle/>
        <a:p>
          <a:endParaRPr lang="es-ES"/>
        </a:p>
      </dgm:t>
    </dgm:pt>
    <dgm:pt modelId="{2FA18CF5-2A43-4E4A-A2FA-EA1449B81293}" type="sibTrans" cxnId="{92529DAF-6D3F-437F-934C-F56B490C8490}">
      <dgm:prSet/>
      <dgm:spPr/>
      <dgm:t>
        <a:bodyPr/>
        <a:lstStyle/>
        <a:p>
          <a:endParaRPr lang="es-ES"/>
        </a:p>
      </dgm:t>
    </dgm:pt>
    <dgm:pt modelId="{05197E70-1E6F-4BE5-A881-AD0444DBF765}" type="pres">
      <dgm:prSet presAssocID="{BDC58D48-5994-4A86-9954-E3DC189999B0}" presName="diagram" presStyleCnt="0">
        <dgm:presLayoutVars>
          <dgm:dir/>
          <dgm:resizeHandles val="exact"/>
        </dgm:presLayoutVars>
      </dgm:prSet>
      <dgm:spPr/>
    </dgm:pt>
    <dgm:pt modelId="{62D371C5-9808-4E65-A52A-B2AECE4FB665}" type="pres">
      <dgm:prSet presAssocID="{D3376841-E345-4944-A9A3-13A59EEAE8AF}" presName="node" presStyleLbl="node1" presStyleIdx="0" presStyleCnt="5" custScaleX="128501" custScaleY="104601" custLinFactNeighborX="-19888" custLinFactNeighborY="-3629">
        <dgm:presLayoutVars>
          <dgm:bulletEnabled val="1"/>
        </dgm:presLayoutVars>
      </dgm:prSet>
      <dgm:spPr/>
    </dgm:pt>
    <dgm:pt modelId="{93F6A29B-2DF5-4939-9B93-595A00189D08}" type="pres">
      <dgm:prSet presAssocID="{4E79F350-24E5-47FF-95C7-5300C310B441}" presName="sibTrans" presStyleCnt="0"/>
      <dgm:spPr/>
    </dgm:pt>
    <dgm:pt modelId="{DE6F3FEB-40EB-4C78-95C5-65CE6F12DB49}" type="pres">
      <dgm:prSet presAssocID="{B10EA2C8-6968-413C-BBC3-2C788D3B90A3}" presName="node" presStyleLbl="node1" presStyleIdx="1" presStyleCnt="5" custScaleX="114189" custLinFactNeighborX="3629" custLinFactNeighborY="-2303">
        <dgm:presLayoutVars>
          <dgm:bulletEnabled val="1"/>
        </dgm:presLayoutVars>
      </dgm:prSet>
      <dgm:spPr/>
    </dgm:pt>
    <dgm:pt modelId="{4BD145E6-0BD1-4F24-B8CD-3BE3A996117F}" type="pres">
      <dgm:prSet presAssocID="{07EE27A8-9C93-4E0A-A173-E9A55452011B}" presName="sibTrans" presStyleCnt="0"/>
      <dgm:spPr/>
    </dgm:pt>
    <dgm:pt modelId="{650465FF-5904-4E28-9B04-506E58523CCB}" type="pres">
      <dgm:prSet presAssocID="{EEA93A8E-328E-480F-8A42-CF1F7C8C6ECC}" presName="node" presStyleLbl="node1" presStyleIdx="2" presStyleCnt="5" custScaleX="130078" custScaleY="119868" custLinFactNeighborX="-15941" custLinFactNeighborY="-8303">
        <dgm:presLayoutVars>
          <dgm:bulletEnabled val="1"/>
        </dgm:presLayoutVars>
      </dgm:prSet>
      <dgm:spPr/>
    </dgm:pt>
    <dgm:pt modelId="{67E9DD01-2D9C-43C7-8A51-C60DE5199DFE}" type="pres">
      <dgm:prSet presAssocID="{315A0726-0A2F-49FC-8DCF-638B977049C1}" presName="sibTrans" presStyleCnt="0"/>
      <dgm:spPr/>
    </dgm:pt>
    <dgm:pt modelId="{611FB272-4B08-4067-B278-3BC8D1340E8C}" type="pres">
      <dgm:prSet presAssocID="{06E8B212-9D61-477C-B88E-C4660D52E455}" presName="node" presStyleLbl="node1" presStyleIdx="3" presStyleCnt="5" custScaleX="118657" custScaleY="111189" custLinFactNeighborX="1917" custLinFactNeighborY="-7554">
        <dgm:presLayoutVars>
          <dgm:bulletEnabled val="1"/>
        </dgm:presLayoutVars>
      </dgm:prSet>
      <dgm:spPr/>
    </dgm:pt>
    <dgm:pt modelId="{95903EBD-680B-4DFF-8B83-A9EC5BEB09C4}" type="pres">
      <dgm:prSet presAssocID="{2FA18CF5-2A43-4E4A-A2FA-EA1449B81293}" presName="sibTrans" presStyleCnt="0"/>
      <dgm:spPr/>
    </dgm:pt>
    <dgm:pt modelId="{C9CB2B6C-BF05-48AD-A8E2-E09ED22F2794}" type="pres">
      <dgm:prSet presAssocID="{EBE01AD9-ABF2-4C06-B4E0-679DA29F608E}" presName="node" presStyleLbl="node1" presStyleIdx="4" presStyleCnt="5" custScaleX="126766" custLinFactNeighborX="6052" custLinFactNeighborY="62">
        <dgm:presLayoutVars>
          <dgm:bulletEnabled val="1"/>
        </dgm:presLayoutVars>
      </dgm:prSet>
      <dgm:spPr/>
    </dgm:pt>
  </dgm:ptLst>
  <dgm:cxnLst>
    <dgm:cxn modelId="{F623EC13-548B-48EB-BA25-2EFE45AA744F}" srcId="{BDC58D48-5994-4A86-9954-E3DC189999B0}" destId="{B10EA2C8-6968-413C-BBC3-2C788D3B90A3}" srcOrd="1" destOrd="0" parTransId="{A502C6FE-A076-4839-A5AD-7A375789B1CF}" sibTransId="{07EE27A8-9C93-4E0A-A173-E9A55452011B}"/>
    <dgm:cxn modelId="{8AF27729-3111-4FAA-809A-DB79D29DE872}" type="presOf" srcId="{EBE01AD9-ABF2-4C06-B4E0-679DA29F608E}" destId="{C9CB2B6C-BF05-48AD-A8E2-E09ED22F2794}" srcOrd="0" destOrd="0" presId="urn:microsoft.com/office/officeart/2005/8/layout/default"/>
    <dgm:cxn modelId="{86E52C40-E5EA-4142-8CBD-B88213BD1ED7}" srcId="{BDC58D48-5994-4A86-9954-E3DC189999B0}" destId="{EBE01AD9-ABF2-4C06-B4E0-679DA29F608E}" srcOrd="4" destOrd="0" parTransId="{1E6074F3-35AB-4724-B390-41922AB53385}" sibTransId="{FEEB5787-3834-4ACB-8DE1-0BF948FA084C}"/>
    <dgm:cxn modelId="{5ADBFF67-DB28-4DAE-B287-C1A839012D6C}" type="presOf" srcId="{B10EA2C8-6968-413C-BBC3-2C788D3B90A3}" destId="{DE6F3FEB-40EB-4C78-95C5-65CE6F12DB49}" srcOrd="0" destOrd="0" presId="urn:microsoft.com/office/officeart/2005/8/layout/default"/>
    <dgm:cxn modelId="{6D5DB59D-A1B9-4A88-8339-2427D1599531}" type="presOf" srcId="{D3376841-E345-4944-A9A3-13A59EEAE8AF}" destId="{62D371C5-9808-4E65-A52A-B2AECE4FB665}" srcOrd="0" destOrd="0" presId="urn:microsoft.com/office/officeart/2005/8/layout/default"/>
    <dgm:cxn modelId="{92529DAF-6D3F-437F-934C-F56B490C8490}" srcId="{BDC58D48-5994-4A86-9954-E3DC189999B0}" destId="{06E8B212-9D61-477C-B88E-C4660D52E455}" srcOrd="3" destOrd="0" parTransId="{8C952253-721D-46A3-8580-E401BD47EB37}" sibTransId="{2FA18CF5-2A43-4E4A-A2FA-EA1449B81293}"/>
    <dgm:cxn modelId="{6A1832B0-0CF7-46F9-9339-CCFB5F388F74}" type="presOf" srcId="{06E8B212-9D61-477C-B88E-C4660D52E455}" destId="{611FB272-4B08-4067-B278-3BC8D1340E8C}" srcOrd="0" destOrd="0" presId="urn:microsoft.com/office/officeart/2005/8/layout/default"/>
    <dgm:cxn modelId="{9A2050C1-5E65-4B34-A6BC-76F0EEB83962}" srcId="{BDC58D48-5994-4A86-9954-E3DC189999B0}" destId="{D3376841-E345-4944-A9A3-13A59EEAE8AF}" srcOrd="0" destOrd="0" parTransId="{D322FFE6-9B67-490E-9CCC-DEC859F2CEF9}" sibTransId="{4E79F350-24E5-47FF-95C7-5300C310B441}"/>
    <dgm:cxn modelId="{D1C5CDD2-4D15-4B28-814D-04CDF0EBB6AE}" type="presOf" srcId="{EEA93A8E-328E-480F-8A42-CF1F7C8C6ECC}" destId="{650465FF-5904-4E28-9B04-506E58523CCB}" srcOrd="0" destOrd="0" presId="urn:microsoft.com/office/officeart/2005/8/layout/default"/>
    <dgm:cxn modelId="{A3A86FD8-25B3-408B-9DEE-B6C57B755FD7}" srcId="{BDC58D48-5994-4A86-9954-E3DC189999B0}" destId="{EEA93A8E-328E-480F-8A42-CF1F7C8C6ECC}" srcOrd="2" destOrd="0" parTransId="{29E4D7E0-B632-4339-8792-2D41EE81EA6F}" sibTransId="{315A0726-0A2F-49FC-8DCF-638B977049C1}"/>
    <dgm:cxn modelId="{C7D3EFEC-3938-4DBA-B07C-3CED171C7AD3}" type="presOf" srcId="{BDC58D48-5994-4A86-9954-E3DC189999B0}" destId="{05197E70-1E6F-4BE5-A881-AD0444DBF765}" srcOrd="0" destOrd="0" presId="urn:microsoft.com/office/officeart/2005/8/layout/default"/>
    <dgm:cxn modelId="{18168901-1095-43D1-9507-FD64888EEBCB}" type="presParOf" srcId="{05197E70-1E6F-4BE5-A881-AD0444DBF765}" destId="{62D371C5-9808-4E65-A52A-B2AECE4FB665}" srcOrd="0" destOrd="0" presId="urn:microsoft.com/office/officeart/2005/8/layout/default"/>
    <dgm:cxn modelId="{A1CEE469-D2BF-4BAC-BF0F-1A41A4E92352}" type="presParOf" srcId="{05197E70-1E6F-4BE5-A881-AD0444DBF765}" destId="{93F6A29B-2DF5-4939-9B93-595A00189D08}" srcOrd="1" destOrd="0" presId="urn:microsoft.com/office/officeart/2005/8/layout/default"/>
    <dgm:cxn modelId="{7E3EF281-313A-4DC0-B96D-B87301A9D76A}" type="presParOf" srcId="{05197E70-1E6F-4BE5-A881-AD0444DBF765}" destId="{DE6F3FEB-40EB-4C78-95C5-65CE6F12DB49}" srcOrd="2" destOrd="0" presId="urn:microsoft.com/office/officeart/2005/8/layout/default"/>
    <dgm:cxn modelId="{4969075B-C185-43E0-AF3A-36382775112B}" type="presParOf" srcId="{05197E70-1E6F-4BE5-A881-AD0444DBF765}" destId="{4BD145E6-0BD1-4F24-B8CD-3BE3A996117F}" srcOrd="3" destOrd="0" presId="urn:microsoft.com/office/officeart/2005/8/layout/default"/>
    <dgm:cxn modelId="{4486B295-7641-4FCA-8239-96E861B6BBB5}" type="presParOf" srcId="{05197E70-1E6F-4BE5-A881-AD0444DBF765}" destId="{650465FF-5904-4E28-9B04-506E58523CCB}" srcOrd="4" destOrd="0" presId="urn:microsoft.com/office/officeart/2005/8/layout/default"/>
    <dgm:cxn modelId="{E9F98B43-A5B1-408B-B5A3-9EB7C8695CFD}" type="presParOf" srcId="{05197E70-1E6F-4BE5-A881-AD0444DBF765}" destId="{67E9DD01-2D9C-43C7-8A51-C60DE5199DFE}" srcOrd="5" destOrd="0" presId="urn:microsoft.com/office/officeart/2005/8/layout/default"/>
    <dgm:cxn modelId="{A59A3A5F-0DE1-4A61-B003-AFE4CA796064}" type="presParOf" srcId="{05197E70-1E6F-4BE5-A881-AD0444DBF765}" destId="{611FB272-4B08-4067-B278-3BC8D1340E8C}" srcOrd="6" destOrd="0" presId="urn:microsoft.com/office/officeart/2005/8/layout/default"/>
    <dgm:cxn modelId="{B18B871D-DA0F-4984-B9C5-1D9DE5148497}" type="presParOf" srcId="{05197E70-1E6F-4BE5-A881-AD0444DBF765}" destId="{95903EBD-680B-4DFF-8B83-A9EC5BEB09C4}" srcOrd="7" destOrd="0" presId="urn:microsoft.com/office/officeart/2005/8/layout/default"/>
    <dgm:cxn modelId="{64FDFE0E-FDB0-43E1-B1A4-D0D2642CDB87}" type="presParOf" srcId="{05197E70-1E6F-4BE5-A881-AD0444DBF765}" destId="{C9CB2B6C-BF05-48AD-A8E2-E09ED22F2794}" srcOrd="8" destOrd="0" presId="urn:microsoft.com/office/officeart/2005/8/layout/default"/>
  </dgm:cxnLst>
  <dgm:bg>
    <a:solidFill>
      <a:srgbClr val="FFFFFF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C58D48-5994-4A86-9954-E3DC189999B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3376841-E345-4944-A9A3-13A59EEAE8AF}">
      <dgm:prSet phldrT="[Texto]" custT="1"/>
      <dgm:spPr/>
      <dgm:t>
        <a:bodyPr/>
        <a:lstStyle/>
        <a:p>
          <a:r>
            <a:rPr lang="es-ES" sz="2000" b="1" dirty="0">
              <a:solidFill>
                <a:srgbClr val="FFFFFF"/>
              </a:solidFill>
            </a:rPr>
            <a:t>SALUD</a:t>
          </a:r>
        </a:p>
      </dgm:t>
    </dgm:pt>
    <dgm:pt modelId="{D322FFE6-9B67-490E-9CCC-DEC859F2CEF9}" type="parTrans" cxnId="{9A2050C1-5E65-4B34-A6BC-76F0EEB83962}">
      <dgm:prSet/>
      <dgm:spPr/>
      <dgm:t>
        <a:bodyPr/>
        <a:lstStyle/>
        <a:p>
          <a:endParaRPr lang="es-ES"/>
        </a:p>
      </dgm:t>
    </dgm:pt>
    <dgm:pt modelId="{4E79F350-24E5-47FF-95C7-5300C310B441}" type="sibTrans" cxnId="{9A2050C1-5E65-4B34-A6BC-76F0EEB83962}">
      <dgm:prSet/>
      <dgm:spPr/>
      <dgm:t>
        <a:bodyPr/>
        <a:lstStyle/>
        <a:p>
          <a:endParaRPr lang="es-ES"/>
        </a:p>
      </dgm:t>
    </dgm:pt>
    <dgm:pt modelId="{B10EA2C8-6968-413C-BBC3-2C788D3B90A3}">
      <dgm:prSet phldrT="[Texto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" sz="2000" b="1" dirty="0">
              <a:solidFill>
                <a:srgbClr val="FFFFFF"/>
              </a:solidFill>
            </a:rPr>
            <a:t>SABOR/PLACER/</a:t>
          </a:r>
        </a:p>
        <a:p>
          <a:r>
            <a:rPr lang="es-ES" sz="2000" b="1" dirty="0">
              <a:solidFill>
                <a:srgbClr val="FFFFFF"/>
              </a:solidFill>
            </a:rPr>
            <a:t>HEDONISMO</a:t>
          </a:r>
        </a:p>
      </dgm:t>
    </dgm:pt>
    <dgm:pt modelId="{A502C6FE-A076-4839-A5AD-7A375789B1CF}" type="parTrans" cxnId="{F623EC13-548B-48EB-BA25-2EFE45AA744F}">
      <dgm:prSet/>
      <dgm:spPr/>
      <dgm:t>
        <a:bodyPr/>
        <a:lstStyle/>
        <a:p>
          <a:endParaRPr lang="es-ES"/>
        </a:p>
      </dgm:t>
    </dgm:pt>
    <dgm:pt modelId="{07EE27A8-9C93-4E0A-A173-E9A55452011B}" type="sibTrans" cxnId="{F623EC13-548B-48EB-BA25-2EFE45AA744F}">
      <dgm:prSet/>
      <dgm:spPr/>
      <dgm:t>
        <a:bodyPr/>
        <a:lstStyle/>
        <a:p>
          <a:endParaRPr lang="es-ES"/>
        </a:p>
      </dgm:t>
    </dgm:pt>
    <dgm:pt modelId="{EEA93A8E-328E-480F-8A42-CF1F7C8C6ECC}">
      <dgm:prSet phldrT="[Texto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" sz="2000" b="1" dirty="0"/>
            <a:t>CONVENIENCIA</a:t>
          </a:r>
        </a:p>
      </dgm:t>
    </dgm:pt>
    <dgm:pt modelId="{29E4D7E0-B632-4339-8792-2D41EE81EA6F}" type="parTrans" cxnId="{A3A86FD8-25B3-408B-9DEE-B6C57B755FD7}">
      <dgm:prSet/>
      <dgm:spPr/>
      <dgm:t>
        <a:bodyPr/>
        <a:lstStyle/>
        <a:p>
          <a:endParaRPr lang="es-ES"/>
        </a:p>
      </dgm:t>
    </dgm:pt>
    <dgm:pt modelId="{315A0726-0A2F-49FC-8DCF-638B977049C1}" type="sibTrans" cxnId="{A3A86FD8-25B3-408B-9DEE-B6C57B755FD7}">
      <dgm:prSet/>
      <dgm:spPr/>
      <dgm:t>
        <a:bodyPr/>
        <a:lstStyle/>
        <a:p>
          <a:endParaRPr lang="es-ES"/>
        </a:p>
      </dgm:t>
    </dgm:pt>
    <dgm:pt modelId="{EBE01AD9-ABF2-4C06-B4E0-679DA29F608E}">
      <dgm:prSet phldrT="[Texto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" sz="1800" b="1" dirty="0">
              <a:solidFill>
                <a:schemeClr val="bg1"/>
              </a:solidFill>
            </a:rPr>
            <a:t>MOTIVACIONES ÉTICAS (REDUCIR CONSUMO CARNE)</a:t>
          </a:r>
        </a:p>
      </dgm:t>
    </dgm:pt>
    <dgm:pt modelId="{1E6074F3-35AB-4724-B390-41922AB53385}" type="parTrans" cxnId="{86E52C40-E5EA-4142-8CBD-B88213BD1ED7}">
      <dgm:prSet/>
      <dgm:spPr/>
      <dgm:t>
        <a:bodyPr/>
        <a:lstStyle/>
        <a:p>
          <a:endParaRPr lang="es-ES"/>
        </a:p>
      </dgm:t>
    </dgm:pt>
    <dgm:pt modelId="{FEEB5787-3834-4ACB-8DE1-0BF948FA084C}" type="sibTrans" cxnId="{86E52C40-E5EA-4142-8CBD-B88213BD1ED7}">
      <dgm:prSet/>
      <dgm:spPr/>
      <dgm:t>
        <a:bodyPr/>
        <a:lstStyle/>
        <a:p>
          <a:endParaRPr lang="es-ES"/>
        </a:p>
      </dgm:t>
    </dgm:pt>
    <dgm:pt modelId="{06E8B212-9D61-477C-B88E-C4660D52E455}">
      <dgm:prSet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" sz="20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PROBAR</a:t>
          </a:r>
          <a:r>
            <a:rPr lang="es-ES" sz="2600" kern="1200" dirty="0"/>
            <a:t> </a:t>
          </a:r>
          <a:r>
            <a:rPr lang="es-ES" sz="2000" b="1" kern="1200" dirty="0">
              <a:solidFill>
                <a:srgbClr val="FFFFFF"/>
              </a:solidFill>
            </a:rPr>
            <a:t>NUEVOS PRODUCTOS</a:t>
          </a:r>
        </a:p>
      </dgm:t>
    </dgm:pt>
    <dgm:pt modelId="{8C952253-721D-46A3-8580-E401BD47EB37}" type="parTrans" cxnId="{92529DAF-6D3F-437F-934C-F56B490C8490}">
      <dgm:prSet/>
      <dgm:spPr/>
      <dgm:t>
        <a:bodyPr/>
        <a:lstStyle/>
        <a:p>
          <a:endParaRPr lang="es-ES"/>
        </a:p>
      </dgm:t>
    </dgm:pt>
    <dgm:pt modelId="{2FA18CF5-2A43-4E4A-A2FA-EA1449B81293}" type="sibTrans" cxnId="{92529DAF-6D3F-437F-934C-F56B490C8490}">
      <dgm:prSet/>
      <dgm:spPr/>
      <dgm:t>
        <a:bodyPr/>
        <a:lstStyle/>
        <a:p>
          <a:endParaRPr lang="es-ES"/>
        </a:p>
      </dgm:t>
    </dgm:pt>
    <dgm:pt modelId="{05197E70-1E6F-4BE5-A881-AD0444DBF765}" type="pres">
      <dgm:prSet presAssocID="{BDC58D48-5994-4A86-9954-E3DC189999B0}" presName="diagram" presStyleCnt="0">
        <dgm:presLayoutVars>
          <dgm:dir/>
          <dgm:resizeHandles val="exact"/>
        </dgm:presLayoutVars>
      </dgm:prSet>
      <dgm:spPr/>
    </dgm:pt>
    <dgm:pt modelId="{62D371C5-9808-4E65-A52A-B2AECE4FB665}" type="pres">
      <dgm:prSet presAssocID="{D3376841-E345-4944-A9A3-13A59EEAE8AF}" presName="node" presStyleLbl="node1" presStyleIdx="0" presStyleCnt="5" custScaleX="128501" custScaleY="104601" custLinFactNeighborX="-19888" custLinFactNeighborY="-3629">
        <dgm:presLayoutVars>
          <dgm:bulletEnabled val="1"/>
        </dgm:presLayoutVars>
      </dgm:prSet>
      <dgm:spPr/>
    </dgm:pt>
    <dgm:pt modelId="{93F6A29B-2DF5-4939-9B93-595A00189D08}" type="pres">
      <dgm:prSet presAssocID="{4E79F350-24E5-47FF-95C7-5300C310B441}" presName="sibTrans" presStyleCnt="0"/>
      <dgm:spPr/>
    </dgm:pt>
    <dgm:pt modelId="{DE6F3FEB-40EB-4C78-95C5-65CE6F12DB49}" type="pres">
      <dgm:prSet presAssocID="{B10EA2C8-6968-413C-BBC3-2C788D3B90A3}" presName="node" presStyleLbl="node1" presStyleIdx="1" presStyleCnt="5" custScaleX="114189" custLinFactNeighborX="4185" custLinFactNeighborY="6998">
        <dgm:presLayoutVars>
          <dgm:bulletEnabled val="1"/>
        </dgm:presLayoutVars>
      </dgm:prSet>
      <dgm:spPr/>
    </dgm:pt>
    <dgm:pt modelId="{4BD145E6-0BD1-4F24-B8CD-3BE3A996117F}" type="pres">
      <dgm:prSet presAssocID="{07EE27A8-9C93-4E0A-A173-E9A55452011B}" presName="sibTrans" presStyleCnt="0"/>
      <dgm:spPr/>
    </dgm:pt>
    <dgm:pt modelId="{650465FF-5904-4E28-9B04-506E58523CCB}" type="pres">
      <dgm:prSet presAssocID="{EEA93A8E-328E-480F-8A42-CF1F7C8C6ECC}" presName="node" presStyleLbl="node1" presStyleIdx="2" presStyleCnt="5" custScaleX="130078" custScaleY="119868" custLinFactNeighborX="-14771" custLinFactNeighborY="19654">
        <dgm:presLayoutVars>
          <dgm:bulletEnabled val="1"/>
        </dgm:presLayoutVars>
      </dgm:prSet>
      <dgm:spPr/>
    </dgm:pt>
    <dgm:pt modelId="{67E9DD01-2D9C-43C7-8A51-C60DE5199DFE}" type="pres">
      <dgm:prSet presAssocID="{315A0726-0A2F-49FC-8DCF-638B977049C1}" presName="sibTrans" presStyleCnt="0"/>
      <dgm:spPr/>
    </dgm:pt>
    <dgm:pt modelId="{611FB272-4B08-4067-B278-3BC8D1340E8C}" type="pres">
      <dgm:prSet presAssocID="{06E8B212-9D61-477C-B88E-C4660D52E455}" presName="node" presStyleLbl="node1" presStyleIdx="3" presStyleCnt="5" custScaleX="118657" custScaleY="111189" custLinFactNeighborX="-371" custLinFactNeighborY="20086">
        <dgm:presLayoutVars>
          <dgm:bulletEnabled val="1"/>
        </dgm:presLayoutVars>
      </dgm:prSet>
      <dgm:spPr/>
    </dgm:pt>
    <dgm:pt modelId="{95903EBD-680B-4DFF-8B83-A9EC5BEB09C4}" type="pres">
      <dgm:prSet presAssocID="{2FA18CF5-2A43-4E4A-A2FA-EA1449B81293}" presName="sibTrans" presStyleCnt="0"/>
      <dgm:spPr/>
    </dgm:pt>
    <dgm:pt modelId="{C9CB2B6C-BF05-48AD-A8E2-E09ED22F2794}" type="pres">
      <dgm:prSet presAssocID="{EBE01AD9-ABF2-4C06-B4E0-679DA29F608E}" presName="node" presStyleLbl="node1" presStyleIdx="4" presStyleCnt="5" custScaleX="126766" custLinFactNeighborX="0" custLinFactNeighborY="11896">
        <dgm:presLayoutVars>
          <dgm:bulletEnabled val="1"/>
        </dgm:presLayoutVars>
      </dgm:prSet>
      <dgm:spPr/>
    </dgm:pt>
  </dgm:ptLst>
  <dgm:cxnLst>
    <dgm:cxn modelId="{F623EC13-548B-48EB-BA25-2EFE45AA744F}" srcId="{BDC58D48-5994-4A86-9954-E3DC189999B0}" destId="{B10EA2C8-6968-413C-BBC3-2C788D3B90A3}" srcOrd="1" destOrd="0" parTransId="{A502C6FE-A076-4839-A5AD-7A375789B1CF}" sibTransId="{07EE27A8-9C93-4E0A-A173-E9A55452011B}"/>
    <dgm:cxn modelId="{8AF27729-3111-4FAA-809A-DB79D29DE872}" type="presOf" srcId="{EBE01AD9-ABF2-4C06-B4E0-679DA29F608E}" destId="{C9CB2B6C-BF05-48AD-A8E2-E09ED22F2794}" srcOrd="0" destOrd="0" presId="urn:microsoft.com/office/officeart/2005/8/layout/default"/>
    <dgm:cxn modelId="{86E52C40-E5EA-4142-8CBD-B88213BD1ED7}" srcId="{BDC58D48-5994-4A86-9954-E3DC189999B0}" destId="{EBE01AD9-ABF2-4C06-B4E0-679DA29F608E}" srcOrd="4" destOrd="0" parTransId="{1E6074F3-35AB-4724-B390-41922AB53385}" sibTransId="{FEEB5787-3834-4ACB-8DE1-0BF948FA084C}"/>
    <dgm:cxn modelId="{5ADBFF67-DB28-4DAE-B287-C1A839012D6C}" type="presOf" srcId="{B10EA2C8-6968-413C-BBC3-2C788D3B90A3}" destId="{DE6F3FEB-40EB-4C78-95C5-65CE6F12DB49}" srcOrd="0" destOrd="0" presId="urn:microsoft.com/office/officeart/2005/8/layout/default"/>
    <dgm:cxn modelId="{6D5DB59D-A1B9-4A88-8339-2427D1599531}" type="presOf" srcId="{D3376841-E345-4944-A9A3-13A59EEAE8AF}" destId="{62D371C5-9808-4E65-A52A-B2AECE4FB665}" srcOrd="0" destOrd="0" presId="urn:microsoft.com/office/officeart/2005/8/layout/default"/>
    <dgm:cxn modelId="{92529DAF-6D3F-437F-934C-F56B490C8490}" srcId="{BDC58D48-5994-4A86-9954-E3DC189999B0}" destId="{06E8B212-9D61-477C-B88E-C4660D52E455}" srcOrd="3" destOrd="0" parTransId="{8C952253-721D-46A3-8580-E401BD47EB37}" sibTransId="{2FA18CF5-2A43-4E4A-A2FA-EA1449B81293}"/>
    <dgm:cxn modelId="{6A1832B0-0CF7-46F9-9339-CCFB5F388F74}" type="presOf" srcId="{06E8B212-9D61-477C-B88E-C4660D52E455}" destId="{611FB272-4B08-4067-B278-3BC8D1340E8C}" srcOrd="0" destOrd="0" presId="urn:microsoft.com/office/officeart/2005/8/layout/default"/>
    <dgm:cxn modelId="{9A2050C1-5E65-4B34-A6BC-76F0EEB83962}" srcId="{BDC58D48-5994-4A86-9954-E3DC189999B0}" destId="{D3376841-E345-4944-A9A3-13A59EEAE8AF}" srcOrd="0" destOrd="0" parTransId="{D322FFE6-9B67-490E-9CCC-DEC859F2CEF9}" sibTransId="{4E79F350-24E5-47FF-95C7-5300C310B441}"/>
    <dgm:cxn modelId="{D1C5CDD2-4D15-4B28-814D-04CDF0EBB6AE}" type="presOf" srcId="{EEA93A8E-328E-480F-8A42-CF1F7C8C6ECC}" destId="{650465FF-5904-4E28-9B04-506E58523CCB}" srcOrd="0" destOrd="0" presId="urn:microsoft.com/office/officeart/2005/8/layout/default"/>
    <dgm:cxn modelId="{A3A86FD8-25B3-408B-9DEE-B6C57B755FD7}" srcId="{BDC58D48-5994-4A86-9954-E3DC189999B0}" destId="{EEA93A8E-328E-480F-8A42-CF1F7C8C6ECC}" srcOrd="2" destOrd="0" parTransId="{29E4D7E0-B632-4339-8792-2D41EE81EA6F}" sibTransId="{315A0726-0A2F-49FC-8DCF-638B977049C1}"/>
    <dgm:cxn modelId="{C7D3EFEC-3938-4DBA-B07C-3CED171C7AD3}" type="presOf" srcId="{BDC58D48-5994-4A86-9954-E3DC189999B0}" destId="{05197E70-1E6F-4BE5-A881-AD0444DBF765}" srcOrd="0" destOrd="0" presId="urn:microsoft.com/office/officeart/2005/8/layout/default"/>
    <dgm:cxn modelId="{18168901-1095-43D1-9507-FD64888EEBCB}" type="presParOf" srcId="{05197E70-1E6F-4BE5-A881-AD0444DBF765}" destId="{62D371C5-9808-4E65-A52A-B2AECE4FB665}" srcOrd="0" destOrd="0" presId="urn:microsoft.com/office/officeart/2005/8/layout/default"/>
    <dgm:cxn modelId="{A1CEE469-D2BF-4BAC-BF0F-1A41A4E92352}" type="presParOf" srcId="{05197E70-1E6F-4BE5-A881-AD0444DBF765}" destId="{93F6A29B-2DF5-4939-9B93-595A00189D08}" srcOrd="1" destOrd="0" presId="urn:microsoft.com/office/officeart/2005/8/layout/default"/>
    <dgm:cxn modelId="{7E3EF281-313A-4DC0-B96D-B87301A9D76A}" type="presParOf" srcId="{05197E70-1E6F-4BE5-A881-AD0444DBF765}" destId="{DE6F3FEB-40EB-4C78-95C5-65CE6F12DB49}" srcOrd="2" destOrd="0" presId="urn:microsoft.com/office/officeart/2005/8/layout/default"/>
    <dgm:cxn modelId="{4969075B-C185-43E0-AF3A-36382775112B}" type="presParOf" srcId="{05197E70-1E6F-4BE5-A881-AD0444DBF765}" destId="{4BD145E6-0BD1-4F24-B8CD-3BE3A996117F}" srcOrd="3" destOrd="0" presId="urn:microsoft.com/office/officeart/2005/8/layout/default"/>
    <dgm:cxn modelId="{4486B295-7641-4FCA-8239-96E861B6BBB5}" type="presParOf" srcId="{05197E70-1E6F-4BE5-A881-AD0444DBF765}" destId="{650465FF-5904-4E28-9B04-506E58523CCB}" srcOrd="4" destOrd="0" presId="urn:microsoft.com/office/officeart/2005/8/layout/default"/>
    <dgm:cxn modelId="{E9F98B43-A5B1-408B-B5A3-9EB7C8695CFD}" type="presParOf" srcId="{05197E70-1E6F-4BE5-A881-AD0444DBF765}" destId="{67E9DD01-2D9C-43C7-8A51-C60DE5199DFE}" srcOrd="5" destOrd="0" presId="urn:microsoft.com/office/officeart/2005/8/layout/default"/>
    <dgm:cxn modelId="{A59A3A5F-0DE1-4A61-B003-AFE4CA796064}" type="presParOf" srcId="{05197E70-1E6F-4BE5-A881-AD0444DBF765}" destId="{611FB272-4B08-4067-B278-3BC8D1340E8C}" srcOrd="6" destOrd="0" presId="urn:microsoft.com/office/officeart/2005/8/layout/default"/>
    <dgm:cxn modelId="{B18B871D-DA0F-4984-B9C5-1D9DE5148497}" type="presParOf" srcId="{05197E70-1E6F-4BE5-A881-AD0444DBF765}" destId="{95903EBD-680B-4DFF-8B83-A9EC5BEB09C4}" srcOrd="7" destOrd="0" presId="urn:microsoft.com/office/officeart/2005/8/layout/default"/>
    <dgm:cxn modelId="{64FDFE0E-FDB0-43E1-B1A4-D0D2642CDB87}" type="presParOf" srcId="{05197E70-1E6F-4BE5-A881-AD0444DBF765}" destId="{C9CB2B6C-BF05-48AD-A8E2-E09ED22F2794}" srcOrd="8" destOrd="0" presId="urn:microsoft.com/office/officeart/2005/8/layout/default"/>
  </dgm:cxnLst>
  <dgm:bg>
    <a:solidFill>
      <a:srgbClr val="FFFFFF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C58D48-5994-4A86-9954-E3DC189999B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3376841-E345-4944-A9A3-13A59EEAE8AF}">
      <dgm:prSet phldrT="[Texto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" sz="2000" b="1" dirty="0">
              <a:solidFill>
                <a:srgbClr val="FFFFFF"/>
              </a:solidFill>
            </a:rPr>
            <a:t>SALUD</a:t>
          </a:r>
        </a:p>
      </dgm:t>
    </dgm:pt>
    <dgm:pt modelId="{D322FFE6-9B67-490E-9CCC-DEC859F2CEF9}" type="parTrans" cxnId="{9A2050C1-5E65-4B34-A6BC-76F0EEB83962}">
      <dgm:prSet/>
      <dgm:spPr/>
      <dgm:t>
        <a:bodyPr/>
        <a:lstStyle/>
        <a:p>
          <a:endParaRPr lang="es-ES"/>
        </a:p>
      </dgm:t>
    </dgm:pt>
    <dgm:pt modelId="{4E79F350-24E5-47FF-95C7-5300C310B441}" type="sibTrans" cxnId="{9A2050C1-5E65-4B34-A6BC-76F0EEB83962}">
      <dgm:prSet/>
      <dgm:spPr/>
      <dgm:t>
        <a:bodyPr/>
        <a:lstStyle/>
        <a:p>
          <a:endParaRPr lang="es-ES"/>
        </a:p>
      </dgm:t>
    </dgm:pt>
    <dgm:pt modelId="{B10EA2C8-6968-413C-BBC3-2C788D3B90A3}">
      <dgm:prSet phldrT="[Texto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ES" sz="2000" b="1" dirty="0">
              <a:solidFill>
                <a:srgbClr val="FFFFFF"/>
              </a:solidFill>
            </a:rPr>
            <a:t>SABOR/PLACER/</a:t>
          </a:r>
        </a:p>
        <a:p>
          <a:r>
            <a:rPr lang="es-ES" sz="2000" b="1" dirty="0">
              <a:solidFill>
                <a:srgbClr val="FFFFFF"/>
              </a:solidFill>
            </a:rPr>
            <a:t>HEDONISMO</a:t>
          </a:r>
        </a:p>
      </dgm:t>
    </dgm:pt>
    <dgm:pt modelId="{A502C6FE-A076-4839-A5AD-7A375789B1CF}" type="parTrans" cxnId="{F623EC13-548B-48EB-BA25-2EFE45AA744F}">
      <dgm:prSet/>
      <dgm:spPr/>
      <dgm:t>
        <a:bodyPr/>
        <a:lstStyle/>
        <a:p>
          <a:endParaRPr lang="es-ES"/>
        </a:p>
      </dgm:t>
    </dgm:pt>
    <dgm:pt modelId="{07EE27A8-9C93-4E0A-A173-E9A55452011B}" type="sibTrans" cxnId="{F623EC13-548B-48EB-BA25-2EFE45AA744F}">
      <dgm:prSet/>
      <dgm:spPr/>
      <dgm:t>
        <a:bodyPr/>
        <a:lstStyle/>
        <a:p>
          <a:endParaRPr lang="es-ES"/>
        </a:p>
      </dgm:t>
    </dgm:pt>
    <dgm:pt modelId="{EEA93A8E-328E-480F-8A42-CF1F7C8C6ECC}">
      <dgm:prSet phldrT="[Texto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" sz="2000" b="1" dirty="0"/>
            <a:t>CONVENIENCIA</a:t>
          </a:r>
        </a:p>
      </dgm:t>
    </dgm:pt>
    <dgm:pt modelId="{29E4D7E0-B632-4339-8792-2D41EE81EA6F}" type="parTrans" cxnId="{A3A86FD8-25B3-408B-9DEE-B6C57B755FD7}">
      <dgm:prSet/>
      <dgm:spPr/>
      <dgm:t>
        <a:bodyPr/>
        <a:lstStyle/>
        <a:p>
          <a:endParaRPr lang="es-ES"/>
        </a:p>
      </dgm:t>
    </dgm:pt>
    <dgm:pt modelId="{315A0726-0A2F-49FC-8DCF-638B977049C1}" type="sibTrans" cxnId="{A3A86FD8-25B3-408B-9DEE-B6C57B755FD7}">
      <dgm:prSet/>
      <dgm:spPr/>
      <dgm:t>
        <a:bodyPr/>
        <a:lstStyle/>
        <a:p>
          <a:endParaRPr lang="es-ES"/>
        </a:p>
      </dgm:t>
    </dgm:pt>
    <dgm:pt modelId="{EBE01AD9-ABF2-4C06-B4E0-679DA29F608E}">
      <dgm:prSet phldrT="[Texto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" sz="1800" b="1" dirty="0">
              <a:solidFill>
                <a:schemeClr val="bg1"/>
              </a:solidFill>
            </a:rPr>
            <a:t>MOTIVACIONES ÉTICAS (REDUCIR CONSUMO CARNE)</a:t>
          </a:r>
        </a:p>
      </dgm:t>
    </dgm:pt>
    <dgm:pt modelId="{1E6074F3-35AB-4724-B390-41922AB53385}" type="parTrans" cxnId="{86E52C40-E5EA-4142-8CBD-B88213BD1ED7}">
      <dgm:prSet/>
      <dgm:spPr/>
      <dgm:t>
        <a:bodyPr/>
        <a:lstStyle/>
        <a:p>
          <a:endParaRPr lang="es-ES"/>
        </a:p>
      </dgm:t>
    </dgm:pt>
    <dgm:pt modelId="{FEEB5787-3834-4ACB-8DE1-0BF948FA084C}" type="sibTrans" cxnId="{86E52C40-E5EA-4142-8CBD-B88213BD1ED7}">
      <dgm:prSet/>
      <dgm:spPr/>
      <dgm:t>
        <a:bodyPr/>
        <a:lstStyle/>
        <a:p>
          <a:endParaRPr lang="es-ES"/>
        </a:p>
      </dgm:t>
    </dgm:pt>
    <dgm:pt modelId="{06E8B212-9D61-477C-B88E-C4660D52E455}">
      <dgm:prSet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" sz="20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PROBAR</a:t>
          </a:r>
          <a:r>
            <a:rPr lang="es-ES" sz="2600" kern="1200" dirty="0"/>
            <a:t> </a:t>
          </a:r>
          <a:r>
            <a:rPr lang="es-ES" sz="2000" b="1" kern="1200" dirty="0">
              <a:solidFill>
                <a:srgbClr val="FFFFFF"/>
              </a:solidFill>
            </a:rPr>
            <a:t>NUEVOS PRODUCTOS</a:t>
          </a:r>
        </a:p>
      </dgm:t>
    </dgm:pt>
    <dgm:pt modelId="{8C952253-721D-46A3-8580-E401BD47EB37}" type="parTrans" cxnId="{92529DAF-6D3F-437F-934C-F56B490C8490}">
      <dgm:prSet/>
      <dgm:spPr/>
      <dgm:t>
        <a:bodyPr/>
        <a:lstStyle/>
        <a:p>
          <a:endParaRPr lang="es-ES"/>
        </a:p>
      </dgm:t>
    </dgm:pt>
    <dgm:pt modelId="{2FA18CF5-2A43-4E4A-A2FA-EA1449B81293}" type="sibTrans" cxnId="{92529DAF-6D3F-437F-934C-F56B490C8490}">
      <dgm:prSet/>
      <dgm:spPr/>
      <dgm:t>
        <a:bodyPr/>
        <a:lstStyle/>
        <a:p>
          <a:endParaRPr lang="es-ES"/>
        </a:p>
      </dgm:t>
    </dgm:pt>
    <dgm:pt modelId="{05197E70-1E6F-4BE5-A881-AD0444DBF765}" type="pres">
      <dgm:prSet presAssocID="{BDC58D48-5994-4A86-9954-E3DC189999B0}" presName="diagram" presStyleCnt="0">
        <dgm:presLayoutVars>
          <dgm:dir/>
          <dgm:resizeHandles val="exact"/>
        </dgm:presLayoutVars>
      </dgm:prSet>
      <dgm:spPr/>
    </dgm:pt>
    <dgm:pt modelId="{62D371C5-9808-4E65-A52A-B2AECE4FB665}" type="pres">
      <dgm:prSet presAssocID="{D3376841-E345-4944-A9A3-13A59EEAE8AF}" presName="node" presStyleLbl="node1" presStyleIdx="0" presStyleCnt="5" custScaleX="128501" custScaleY="104601" custLinFactNeighborX="-19888" custLinFactNeighborY="-3629">
        <dgm:presLayoutVars>
          <dgm:bulletEnabled val="1"/>
        </dgm:presLayoutVars>
      </dgm:prSet>
      <dgm:spPr/>
    </dgm:pt>
    <dgm:pt modelId="{93F6A29B-2DF5-4939-9B93-595A00189D08}" type="pres">
      <dgm:prSet presAssocID="{4E79F350-24E5-47FF-95C7-5300C310B441}" presName="sibTrans" presStyleCnt="0"/>
      <dgm:spPr/>
    </dgm:pt>
    <dgm:pt modelId="{DE6F3FEB-40EB-4C78-95C5-65CE6F12DB49}" type="pres">
      <dgm:prSet presAssocID="{B10EA2C8-6968-413C-BBC3-2C788D3B90A3}" presName="node" presStyleLbl="node1" presStyleIdx="1" presStyleCnt="5" custScaleX="114189" custLinFactNeighborX="3629" custLinFactNeighborY="-2303">
        <dgm:presLayoutVars>
          <dgm:bulletEnabled val="1"/>
        </dgm:presLayoutVars>
      </dgm:prSet>
      <dgm:spPr/>
    </dgm:pt>
    <dgm:pt modelId="{4BD145E6-0BD1-4F24-B8CD-3BE3A996117F}" type="pres">
      <dgm:prSet presAssocID="{07EE27A8-9C93-4E0A-A173-E9A55452011B}" presName="sibTrans" presStyleCnt="0"/>
      <dgm:spPr/>
    </dgm:pt>
    <dgm:pt modelId="{650465FF-5904-4E28-9B04-506E58523CCB}" type="pres">
      <dgm:prSet presAssocID="{EEA93A8E-328E-480F-8A42-CF1F7C8C6ECC}" presName="node" presStyleLbl="node1" presStyleIdx="2" presStyleCnt="5" custScaleX="130078" custScaleY="119868" custLinFactNeighborX="-15350" custLinFactNeighborY="18471">
        <dgm:presLayoutVars>
          <dgm:bulletEnabled val="1"/>
        </dgm:presLayoutVars>
      </dgm:prSet>
      <dgm:spPr/>
    </dgm:pt>
    <dgm:pt modelId="{67E9DD01-2D9C-43C7-8A51-C60DE5199DFE}" type="pres">
      <dgm:prSet presAssocID="{315A0726-0A2F-49FC-8DCF-638B977049C1}" presName="sibTrans" presStyleCnt="0"/>
      <dgm:spPr/>
    </dgm:pt>
    <dgm:pt modelId="{611FB272-4B08-4067-B278-3BC8D1340E8C}" type="pres">
      <dgm:prSet presAssocID="{06E8B212-9D61-477C-B88E-C4660D52E455}" presName="node" presStyleLbl="node1" presStyleIdx="3" presStyleCnt="5" custScaleX="118657" custScaleY="111189" custLinFactNeighborX="-562" custLinFactNeighborY="22626">
        <dgm:presLayoutVars>
          <dgm:bulletEnabled val="1"/>
        </dgm:presLayoutVars>
      </dgm:prSet>
      <dgm:spPr/>
    </dgm:pt>
    <dgm:pt modelId="{95903EBD-680B-4DFF-8B83-A9EC5BEB09C4}" type="pres">
      <dgm:prSet presAssocID="{2FA18CF5-2A43-4E4A-A2FA-EA1449B81293}" presName="sibTrans" presStyleCnt="0"/>
      <dgm:spPr/>
    </dgm:pt>
    <dgm:pt modelId="{C9CB2B6C-BF05-48AD-A8E2-E09ED22F2794}" type="pres">
      <dgm:prSet presAssocID="{EBE01AD9-ABF2-4C06-B4E0-679DA29F608E}" presName="node" presStyleLbl="node1" presStyleIdx="4" presStyleCnt="5" custScaleX="126766" custLinFactNeighborX="6052" custLinFactNeighborY="62">
        <dgm:presLayoutVars>
          <dgm:bulletEnabled val="1"/>
        </dgm:presLayoutVars>
      </dgm:prSet>
      <dgm:spPr/>
    </dgm:pt>
  </dgm:ptLst>
  <dgm:cxnLst>
    <dgm:cxn modelId="{F623EC13-548B-48EB-BA25-2EFE45AA744F}" srcId="{BDC58D48-5994-4A86-9954-E3DC189999B0}" destId="{B10EA2C8-6968-413C-BBC3-2C788D3B90A3}" srcOrd="1" destOrd="0" parTransId="{A502C6FE-A076-4839-A5AD-7A375789B1CF}" sibTransId="{07EE27A8-9C93-4E0A-A173-E9A55452011B}"/>
    <dgm:cxn modelId="{8AF27729-3111-4FAA-809A-DB79D29DE872}" type="presOf" srcId="{EBE01AD9-ABF2-4C06-B4E0-679DA29F608E}" destId="{C9CB2B6C-BF05-48AD-A8E2-E09ED22F2794}" srcOrd="0" destOrd="0" presId="urn:microsoft.com/office/officeart/2005/8/layout/default"/>
    <dgm:cxn modelId="{86E52C40-E5EA-4142-8CBD-B88213BD1ED7}" srcId="{BDC58D48-5994-4A86-9954-E3DC189999B0}" destId="{EBE01AD9-ABF2-4C06-B4E0-679DA29F608E}" srcOrd="4" destOrd="0" parTransId="{1E6074F3-35AB-4724-B390-41922AB53385}" sibTransId="{FEEB5787-3834-4ACB-8DE1-0BF948FA084C}"/>
    <dgm:cxn modelId="{5ADBFF67-DB28-4DAE-B287-C1A839012D6C}" type="presOf" srcId="{B10EA2C8-6968-413C-BBC3-2C788D3B90A3}" destId="{DE6F3FEB-40EB-4C78-95C5-65CE6F12DB49}" srcOrd="0" destOrd="0" presId="urn:microsoft.com/office/officeart/2005/8/layout/default"/>
    <dgm:cxn modelId="{6D5DB59D-A1B9-4A88-8339-2427D1599531}" type="presOf" srcId="{D3376841-E345-4944-A9A3-13A59EEAE8AF}" destId="{62D371C5-9808-4E65-A52A-B2AECE4FB665}" srcOrd="0" destOrd="0" presId="urn:microsoft.com/office/officeart/2005/8/layout/default"/>
    <dgm:cxn modelId="{92529DAF-6D3F-437F-934C-F56B490C8490}" srcId="{BDC58D48-5994-4A86-9954-E3DC189999B0}" destId="{06E8B212-9D61-477C-B88E-C4660D52E455}" srcOrd="3" destOrd="0" parTransId="{8C952253-721D-46A3-8580-E401BD47EB37}" sibTransId="{2FA18CF5-2A43-4E4A-A2FA-EA1449B81293}"/>
    <dgm:cxn modelId="{6A1832B0-0CF7-46F9-9339-CCFB5F388F74}" type="presOf" srcId="{06E8B212-9D61-477C-B88E-C4660D52E455}" destId="{611FB272-4B08-4067-B278-3BC8D1340E8C}" srcOrd="0" destOrd="0" presId="urn:microsoft.com/office/officeart/2005/8/layout/default"/>
    <dgm:cxn modelId="{9A2050C1-5E65-4B34-A6BC-76F0EEB83962}" srcId="{BDC58D48-5994-4A86-9954-E3DC189999B0}" destId="{D3376841-E345-4944-A9A3-13A59EEAE8AF}" srcOrd="0" destOrd="0" parTransId="{D322FFE6-9B67-490E-9CCC-DEC859F2CEF9}" sibTransId="{4E79F350-24E5-47FF-95C7-5300C310B441}"/>
    <dgm:cxn modelId="{D1C5CDD2-4D15-4B28-814D-04CDF0EBB6AE}" type="presOf" srcId="{EEA93A8E-328E-480F-8A42-CF1F7C8C6ECC}" destId="{650465FF-5904-4E28-9B04-506E58523CCB}" srcOrd="0" destOrd="0" presId="urn:microsoft.com/office/officeart/2005/8/layout/default"/>
    <dgm:cxn modelId="{A3A86FD8-25B3-408B-9DEE-B6C57B755FD7}" srcId="{BDC58D48-5994-4A86-9954-E3DC189999B0}" destId="{EEA93A8E-328E-480F-8A42-CF1F7C8C6ECC}" srcOrd="2" destOrd="0" parTransId="{29E4D7E0-B632-4339-8792-2D41EE81EA6F}" sibTransId="{315A0726-0A2F-49FC-8DCF-638B977049C1}"/>
    <dgm:cxn modelId="{C7D3EFEC-3938-4DBA-B07C-3CED171C7AD3}" type="presOf" srcId="{BDC58D48-5994-4A86-9954-E3DC189999B0}" destId="{05197E70-1E6F-4BE5-A881-AD0444DBF765}" srcOrd="0" destOrd="0" presId="urn:microsoft.com/office/officeart/2005/8/layout/default"/>
    <dgm:cxn modelId="{18168901-1095-43D1-9507-FD64888EEBCB}" type="presParOf" srcId="{05197E70-1E6F-4BE5-A881-AD0444DBF765}" destId="{62D371C5-9808-4E65-A52A-B2AECE4FB665}" srcOrd="0" destOrd="0" presId="urn:microsoft.com/office/officeart/2005/8/layout/default"/>
    <dgm:cxn modelId="{A1CEE469-D2BF-4BAC-BF0F-1A41A4E92352}" type="presParOf" srcId="{05197E70-1E6F-4BE5-A881-AD0444DBF765}" destId="{93F6A29B-2DF5-4939-9B93-595A00189D08}" srcOrd="1" destOrd="0" presId="urn:microsoft.com/office/officeart/2005/8/layout/default"/>
    <dgm:cxn modelId="{7E3EF281-313A-4DC0-B96D-B87301A9D76A}" type="presParOf" srcId="{05197E70-1E6F-4BE5-A881-AD0444DBF765}" destId="{DE6F3FEB-40EB-4C78-95C5-65CE6F12DB49}" srcOrd="2" destOrd="0" presId="urn:microsoft.com/office/officeart/2005/8/layout/default"/>
    <dgm:cxn modelId="{4969075B-C185-43E0-AF3A-36382775112B}" type="presParOf" srcId="{05197E70-1E6F-4BE5-A881-AD0444DBF765}" destId="{4BD145E6-0BD1-4F24-B8CD-3BE3A996117F}" srcOrd="3" destOrd="0" presId="urn:microsoft.com/office/officeart/2005/8/layout/default"/>
    <dgm:cxn modelId="{4486B295-7641-4FCA-8239-96E861B6BBB5}" type="presParOf" srcId="{05197E70-1E6F-4BE5-A881-AD0444DBF765}" destId="{650465FF-5904-4E28-9B04-506E58523CCB}" srcOrd="4" destOrd="0" presId="urn:microsoft.com/office/officeart/2005/8/layout/default"/>
    <dgm:cxn modelId="{E9F98B43-A5B1-408B-B5A3-9EB7C8695CFD}" type="presParOf" srcId="{05197E70-1E6F-4BE5-A881-AD0444DBF765}" destId="{67E9DD01-2D9C-43C7-8A51-C60DE5199DFE}" srcOrd="5" destOrd="0" presId="urn:microsoft.com/office/officeart/2005/8/layout/default"/>
    <dgm:cxn modelId="{A59A3A5F-0DE1-4A61-B003-AFE4CA796064}" type="presParOf" srcId="{05197E70-1E6F-4BE5-A881-AD0444DBF765}" destId="{611FB272-4B08-4067-B278-3BC8D1340E8C}" srcOrd="6" destOrd="0" presId="urn:microsoft.com/office/officeart/2005/8/layout/default"/>
    <dgm:cxn modelId="{B18B871D-DA0F-4984-B9C5-1D9DE5148497}" type="presParOf" srcId="{05197E70-1E6F-4BE5-A881-AD0444DBF765}" destId="{95903EBD-680B-4DFF-8B83-A9EC5BEB09C4}" srcOrd="7" destOrd="0" presId="urn:microsoft.com/office/officeart/2005/8/layout/default"/>
    <dgm:cxn modelId="{64FDFE0E-FDB0-43E1-B1A4-D0D2642CDB87}" type="presParOf" srcId="{05197E70-1E6F-4BE5-A881-AD0444DBF765}" destId="{C9CB2B6C-BF05-48AD-A8E2-E09ED22F2794}" srcOrd="8" destOrd="0" presId="urn:microsoft.com/office/officeart/2005/8/layout/default"/>
  </dgm:cxnLst>
  <dgm:bg>
    <a:solidFill>
      <a:srgbClr val="FFFFFF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DC58D48-5994-4A86-9954-E3DC189999B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3376841-E345-4944-A9A3-13A59EEAE8AF}">
      <dgm:prSet phldrT="[Texto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" sz="2000" b="1" dirty="0">
              <a:solidFill>
                <a:srgbClr val="FFFFFF"/>
              </a:solidFill>
            </a:rPr>
            <a:t>SALUD</a:t>
          </a:r>
        </a:p>
      </dgm:t>
    </dgm:pt>
    <dgm:pt modelId="{D322FFE6-9B67-490E-9CCC-DEC859F2CEF9}" type="parTrans" cxnId="{9A2050C1-5E65-4B34-A6BC-76F0EEB83962}">
      <dgm:prSet/>
      <dgm:spPr/>
      <dgm:t>
        <a:bodyPr/>
        <a:lstStyle/>
        <a:p>
          <a:endParaRPr lang="es-ES"/>
        </a:p>
      </dgm:t>
    </dgm:pt>
    <dgm:pt modelId="{4E79F350-24E5-47FF-95C7-5300C310B441}" type="sibTrans" cxnId="{9A2050C1-5E65-4B34-A6BC-76F0EEB83962}">
      <dgm:prSet/>
      <dgm:spPr/>
      <dgm:t>
        <a:bodyPr/>
        <a:lstStyle/>
        <a:p>
          <a:endParaRPr lang="es-ES"/>
        </a:p>
      </dgm:t>
    </dgm:pt>
    <dgm:pt modelId="{B10EA2C8-6968-413C-BBC3-2C788D3B90A3}">
      <dgm:prSet phldrT="[Texto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" sz="2000" b="1" dirty="0">
              <a:solidFill>
                <a:srgbClr val="FFFFFF"/>
              </a:solidFill>
            </a:rPr>
            <a:t>SABOR/PLACER/</a:t>
          </a:r>
        </a:p>
        <a:p>
          <a:r>
            <a:rPr lang="es-ES" sz="2000" b="1" dirty="0">
              <a:solidFill>
                <a:srgbClr val="FFFFFF"/>
              </a:solidFill>
            </a:rPr>
            <a:t>HEDONISMO</a:t>
          </a:r>
        </a:p>
      </dgm:t>
    </dgm:pt>
    <dgm:pt modelId="{A502C6FE-A076-4839-A5AD-7A375789B1CF}" type="parTrans" cxnId="{F623EC13-548B-48EB-BA25-2EFE45AA744F}">
      <dgm:prSet/>
      <dgm:spPr/>
      <dgm:t>
        <a:bodyPr/>
        <a:lstStyle/>
        <a:p>
          <a:endParaRPr lang="es-ES"/>
        </a:p>
      </dgm:t>
    </dgm:pt>
    <dgm:pt modelId="{07EE27A8-9C93-4E0A-A173-E9A55452011B}" type="sibTrans" cxnId="{F623EC13-548B-48EB-BA25-2EFE45AA744F}">
      <dgm:prSet/>
      <dgm:spPr/>
      <dgm:t>
        <a:bodyPr/>
        <a:lstStyle/>
        <a:p>
          <a:endParaRPr lang="es-ES"/>
        </a:p>
      </dgm:t>
    </dgm:pt>
    <dgm:pt modelId="{EEA93A8E-328E-480F-8A42-CF1F7C8C6ECC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2000" b="1" dirty="0"/>
            <a:t>CONVENIENCIA</a:t>
          </a:r>
        </a:p>
      </dgm:t>
    </dgm:pt>
    <dgm:pt modelId="{29E4D7E0-B632-4339-8792-2D41EE81EA6F}" type="parTrans" cxnId="{A3A86FD8-25B3-408B-9DEE-B6C57B755FD7}">
      <dgm:prSet/>
      <dgm:spPr/>
      <dgm:t>
        <a:bodyPr/>
        <a:lstStyle/>
        <a:p>
          <a:endParaRPr lang="es-ES"/>
        </a:p>
      </dgm:t>
    </dgm:pt>
    <dgm:pt modelId="{315A0726-0A2F-49FC-8DCF-638B977049C1}" type="sibTrans" cxnId="{A3A86FD8-25B3-408B-9DEE-B6C57B755FD7}">
      <dgm:prSet/>
      <dgm:spPr/>
      <dgm:t>
        <a:bodyPr/>
        <a:lstStyle/>
        <a:p>
          <a:endParaRPr lang="es-ES"/>
        </a:p>
      </dgm:t>
    </dgm:pt>
    <dgm:pt modelId="{EBE01AD9-ABF2-4C06-B4E0-679DA29F608E}">
      <dgm:prSet phldrT="[Texto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" sz="1800" b="1" dirty="0">
              <a:solidFill>
                <a:schemeClr val="bg1"/>
              </a:solidFill>
            </a:rPr>
            <a:t>MOTIVACIONES ÉTICAS (REDUCIR CONSUMO CARNE)</a:t>
          </a:r>
        </a:p>
      </dgm:t>
    </dgm:pt>
    <dgm:pt modelId="{1E6074F3-35AB-4724-B390-41922AB53385}" type="parTrans" cxnId="{86E52C40-E5EA-4142-8CBD-B88213BD1ED7}">
      <dgm:prSet/>
      <dgm:spPr/>
      <dgm:t>
        <a:bodyPr/>
        <a:lstStyle/>
        <a:p>
          <a:endParaRPr lang="es-ES"/>
        </a:p>
      </dgm:t>
    </dgm:pt>
    <dgm:pt modelId="{FEEB5787-3834-4ACB-8DE1-0BF948FA084C}" type="sibTrans" cxnId="{86E52C40-E5EA-4142-8CBD-B88213BD1ED7}">
      <dgm:prSet/>
      <dgm:spPr/>
      <dgm:t>
        <a:bodyPr/>
        <a:lstStyle/>
        <a:p>
          <a:endParaRPr lang="es-ES"/>
        </a:p>
      </dgm:t>
    </dgm:pt>
    <dgm:pt modelId="{06E8B212-9D61-477C-B88E-C4660D52E455}">
      <dgm:prSet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" sz="20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PROBAR</a:t>
          </a:r>
          <a:r>
            <a:rPr lang="es-ES" sz="2600" kern="1200" dirty="0"/>
            <a:t> </a:t>
          </a:r>
          <a:r>
            <a:rPr lang="es-ES" sz="2000" b="1" kern="1200" dirty="0">
              <a:solidFill>
                <a:srgbClr val="FFFFFF"/>
              </a:solidFill>
            </a:rPr>
            <a:t>NUEVOS PRODUCTOS</a:t>
          </a:r>
        </a:p>
      </dgm:t>
    </dgm:pt>
    <dgm:pt modelId="{8C952253-721D-46A3-8580-E401BD47EB37}" type="parTrans" cxnId="{92529DAF-6D3F-437F-934C-F56B490C8490}">
      <dgm:prSet/>
      <dgm:spPr/>
      <dgm:t>
        <a:bodyPr/>
        <a:lstStyle/>
        <a:p>
          <a:endParaRPr lang="es-ES"/>
        </a:p>
      </dgm:t>
    </dgm:pt>
    <dgm:pt modelId="{2FA18CF5-2A43-4E4A-A2FA-EA1449B81293}" type="sibTrans" cxnId="{92529DAF-6D3F-437F-934C-F56B490C8490}">
      <dgm:prSet/>
      <dgm:spPr/>
      <dgm:t>
        <a:bodyPr/>
        <a:lstStyle/>
        <a:p>
          <a:endParaRPr lang="es-ES"/>
        </a:p>
      </dgm:t>
    </dgm:pt>
    <dgm:pt modelId="{05197E70-1E6F-4BE5-A881-AD0444DBF765}" type="pres">
      <dgm:prSet presAssocID="{BDC58D48-5994-4A86-9954-E3DC189999B0}" presName="diagram" presStyleCnt="0">
        <dgm:presLayoutVars>
          <dgm:dir/>
          <dgm:resizeHandles val="exact"/>
        </dgm:presLayoutVars>
      </dgm:prSet>
      <dgm:spPr/>
    </dgm:pt>
    <dgm:pt modelId="{62D371C5-9808-4E65-A52A-B2AECE4FB665}" type="pres">
      <dgm:prSet presAssocID="{D3376841-E345-4944-A9A3-13A59EEAE8AF}" presName="node" presStyleLbl="node1" presStyleIdx="0" presStyleCnt="5" custScaleX="128501" custScaleY="104601" custLinFactNeighborX="-20861" custLinFactNeighborY="-252">
        <dgm:presLayoutVars>
          <dgm:bulletEnabled val="1"/>
        </dgm:presLayoutVars>
      </dgm:prSet>
      <dgm:spPr/>
    </dgm:pt>
    <dgm:pt modelId="{93F6A29B-2DF5-4939-9B93-595A00189D08}" type="pres">
      <dgm:prSet presAssocID="{4E79F350-24E5-47FF-95C7-5300C310B441}" presName="sibTrans" presStyleCnt="0"/>
      <dgm:spPr/>
    </dgm:pt>
    <dgm:pt modelId="{DE6F3FEB-40EB-4C78-95C5-65CE6F12DB49}" type="pres">
      <dgm:prSet presAssocID="{B10EA2C8-6968-413C-BBC3-2C788D3B90A3}" presName="node" presStyleLbl="node1" presStyleIdx="1" presStyleCnt="5" custScaleX="114189" custLinFactNeighborX="3629" custLinFactNeighborY="-2303">
        <dgm:presLayoutVars>
          <dgm:bulletEnabled val="1"/>
        </dgm:presLayoutVars>
      </dgm:prSet>
      <dgm:spPr/>
    </dgm:pt>
    <dgm:pt modelId="{4BD145E6-0BD1-4F24-B8CD-3BE3A996117F}" type="pres">
      <dgm:prSet presAssocID="{07EE27A8-9C93-4E0A-A173-E9A55452011B}" presName="sibTrans" presStyleCnt="0"/>
      <dgm:spPr/>
    </dgm:pt>
    <dgm:pt modelId="{650465FF-5904-4E28-9B04-506E58523CCB}" type="pres">
      <dgm:prSet presAssocID="{EEA93A8E-328E-480F-8A42-CF1F7C8C6ECC}" presName="node" presStyleLbl="node1" presStyleIdx="2" presStyleCnt="5" custScaleX="130078" custScaleY="119868" custLinFactNeighborX="-17838" custLinFactNeighborY="-11121">
        <dgm:presLayoutVars>
          <dgm:bulletEnabled val="1"/>
        </dgm:presLayoutVars>
      </dgm:prSet>
      <dgm:spPr/>
    </dgm:pt>
    <dgm:pt modelId="{67E9DD01-2D9C-43C7-8A51-C60DE5199DFE}" type="pres">
      <dgm:prSet presAssocID="{315A0726-0A2F-49FC-8DCF-638B977049C1}" presName="sibTrans" presStyleCnt="0"/>
      <dgm:spPr/>
    </dgm:pt>
    <dgm:pt modelId="{611FB272-4B08-4067-B278-3BC8D1340E8C}" type="pres">
      <dgm:prSet presAssocID="{06E8B212-9D61-477C-B88E-C4660D52E455}" presName="node" presStyleLbl="node1" presStyleIdx="3" presStyleCnt="5" custScaleX="118657" custScaleY="111189" custLinFactNeighborX="1917" custLinFactNeighborY="-7554">
        <dgm:presLayoutVars>
          <dgm:bulletEnabled val="1"/>
        </dgm:presLayoutVars>
      </dgm:prSet>
      <dgm:spPr/>
    </dgm:pt>
    <dgm:pt modelId="{95903EBD-680B-4DFF-8B83-A9EC5BEB09C4}" type="pres">
      <dgm:prSet presAssocID="{2FA18CF5-2A43-4E4A-A2FA-EA1449B81293}" presName="sibTrans" presStyleCnt="0"/>
      <dgm:spPr/>
    </dgm:pt>
    <dgm:pt modelId="{C9CB2B6C-BF05-48AD-A8E2-E09ED22F2794}" type="pres">
      <dgm:prSet presAssocID="{EBE01AD9-ABF2-4C06-B4E0-679DA29F608E}" presName="node" presStyleLbl="node1" presStyleIdx="4" presStyleCnt="5" custScaleX="126766" custLinFactNeighborX="6052" custLinFactNeighborY="62">
        <dgm:presLayoutVars>
          <dgm:bulletEnabled val="1"/>
        </dgm:presLayoutVars>
      </dgm:prSet>
      <dgm:spPr/>
    </dgm:pt>
  </dgm:ptLst>
  <dgm:cxnLst>
    <dgm:cxn modelId="{F623EC13-548B-48EB-BA25-2EFE45AA744F}" srcId="{BDC58D48-5994-4A86-9954-E3DC189999B0}" destId="{B10EA2C8-6968-413C-BBC3-2C788D3B90A3}" srcOrd="1" destOrd="0" parTransId="{A502C6FE-A076-4839-A5AD-7A375789B1CF}" sibTransId="{07EE27A8-9C93-4E0A-A173-E9A55452011B}"/>
    <dgm:cxn modelId="{8AF27729-3111-4FAA-809A-DB79D29DE872}" type="presOf" srcId="{EBE01AD9-ABF2-4C06-B4E0-679DA29F608E}" destId="{C9CB2B6C-BF05-48AD-A8E2-E09ED22F2794}" srcOrd="0" destOrd="0" presId="urn:microsoft.com/office/officeart/2005/8/layout/default"/>
    <dgm:cxn modelId="{86E52C40-E5EA-4142-8CBD-B88213BD1ED7}" srcId="{BDC58D48-5994-4A86-9954-E3DC189999B0}" destId="{EBE01AD9-ABF2-4C06-B4E0-679DA29F608E}" srcOrd="4" destOrd="0" parTransId="{1E6074F3-35AB-4724-B390-41922AB53385}" sibTransId="{FEEB5787-3834-4ACB-8DE1-0BF948FA084C}"/>
    <dgm:cxn modelId="{5ADBFF67-DB28-4DAE-B287-C1A839012D6C}" type="presOf" srcId="{B10EA2C8-6968-413C-BBC3-2C788D3B90A3}" destId="{DE6F3FEB-40EB-4C78-95C5-65CE6F12DB49}" srcOrd="0" destOrd="0" presId="urn:microsoft.com/office/officeart/2005/8/layout/default"/>
    <dgm:cxn modelId="{6D5DB59D-A1B9-4A88-8339-2427D1599531}" type="presOf" srcId="{D3376841-E345-4944-A9A3-13A59EEAE8AF}" destId="{62D371C5-9808-4E65-A52A-B2AECE4FB665}" srcOrd="0" destOrd="0" presId="urn:microsoft.com/office/officeart/2005/8/layout/default"/>
    <dgm:cxn modelId="{92529DAF-6D3F-437F-934C-F56B490C8490}" srcId="{BDC58D48-5994-4A86-9954-E3DC189999B0}" destId="{06E8B212-9D61-477C-B88E-C4660D52E455}" srcOrd="3" destOrd="0" parTransId="{8C952253-721D-46A3-8580-E401BD47EB37}" sibTransId="{2FA18CF5-2A43-4E4A-A2FA-EA1449B81293}"/>
    <dgm:cxn modelId="{6A1832B0-0CF7-46F9-9339-CCFB5F388F74}" type="presOf" srcId="{06E8B212-9D61-477C-B88E-C4660D52E455}" destId="{611FB272-4B08-4067-B278-3BC8D1340E8C}" srcOrd="0" destOrd="0" presId="urn:microsoft.com/office/officeart/2005/8/layout/default"/>
    <dgm:cxn modelId="{9A2050C1-5E65-4B34-A6BC-76F0EEB83962}" srcId="{BDC58D48-5994-4A86-9954-E3DC189999B0}" destId="{D3376841-E345-4944-A9A3-13A59EEAE8AF}" srcOrd="0" destOrd="0" parTransId="{D322FFE6-9B67-490E-9CCC-DEC859F2CEF9}" sibTransId="{4E79F350-24E5-47FF-95C7-5300C310B441}"/>
    <dgm:cxn modelId="{D1C5CDD2-4D15-4B28-814D-04CDF0EBB6AE}" type="presOf" srcId="{EEA93A8E-328E-480F-8A42-CF1F7C8C6ECC}" destId="{650465FF-5904-4E28-9B04-506E58523CCB}" srcOrd="0" destOrd="0" presId="urn:microsoft.com/office/officeart/2005/8/layout/default"/>
    <dgm:cxn modelId="{A3A86FD8-25B3-408B-9DEE-B6C57B755FD7}" srcId="{BDC58D48-5994-4A86-9954-E3DC189999B0}" destId="{EEA93A8E-328E-480F-8A42-CF1F7C8C6ECC}" srcOrd="2" destOrd="0" parTransId="{29E4D7E0-B632-4339-8792-2D41EE81EA6F}" sibTransId="{315A0726-0A2F-49FC-8DCF-638B977049C1}"/>
    <dgm:cxn modelId="{C7D3EFEC-3938-4DBA-B07C-3CED171C7AD3}" type="presOf" srcId="{BDC58D48-5994-4A86-9954-E3DC189999B0}" destId="{05197E70-1E6F-4BE5-A881-AD0444DBF765}" srcOrd="0" destOrd="0" presId="urn:microsoft.com/office/officeart/2005/8/layout/default"/>
    <dgm:cxn modelId="{18168901-1095-43D1-9507-FD64888EEBCB}" type="presParOf" srcId="{05197E70-1E6F-4BE5-A881-AD0444DBF765}" destId="{62D371C5-9808-4E65-A52A-B2AECE4FB665}" srcOrd="0" destOrd="0" presId="urn:microsoft.com/office/officeart/2005/8/layout/default"/>
    <dgm:cxn modelId="{A1CEE469-D2BF-4BAC-BF0F-1A41A4E92352}" type="presParOf" srcId="{05197E70-1E6F-4BE5-A881-AD0444DBF765}" destId="{93F6A29B-2DF5-4939-9B93-595A00189D08}" srcOrd="1" destOrd="0" presId="urn:microsoft.com/office/officeart/2005/8/layout/default"/>
    <dgm:cxn modelId="{7E3EF281-313A-4DC0-B96D-B87301A9D76A}" type="presParOf" srcId="{05197E70-1E6F-4BE5-A881-AD0444DBF765}" destId="{DE6F3FEB-40EB-4C78-95C5-65CE6F12DB49}" srcOrd="2" destOrd="0" presId="urn:microsoft.com/office/officeart/2005/8/layout/default"/>
    <dgm:cxn modelId="{4969075B-C185-43E0-AF3A-36382775112B}" type="presParOf" srcId="{05197E70-1E6F-4BE5-A881-AD0444DBF765}" destId="{4BD145E6-0BD1-4F24-B8CD-3BE3A996117F}" srcOrd="3" destOrd="0" presId="urn:microsoft.com/office/officeart/2005/8/layout/default"/>
    <dgm:cxn modelId="{4486B295-7641-4FCA-8239-96E861B6BBB5}" type="presParOf" srcId="{05197E70-1E6F-4BE5-A881-AD0444DBF765}" destId="{650465FF-5904-4E28-9B04-506E58523CCB}" srcOrd="4" destOrd="0" presId="urn:microsoft.com/office/officeart/2005/8/layout/default"/>
    <dgm:cxn modelId="{E9F98B43-A5B1-408B-B5A3-9EB7C8695CFD}" type="presParOf" srcId="{05197E70-1E6F-4BE5-A881-AD0444DBF765}" destId="{67E9DD01-2D9C-43C7-8A51-C60DE5199DFE}" srcOrd="5" destOrd="0" presId="urn:microsoft.com/office/officeart/2005/8/layout/default"/>
    <dgm:cxn modelId="{A59A3A5F-0DE1-4A61-B003-AFE4CA796064}" type="presParOf" srcId="{05197E70-1E6F-4BE5-A881-AD0444DBF765}" destId="{611FB272-4B08-4067-B278-3BC8D1340E8C}" srcOrd="6" destOrd="0" presId="urn:microsoft.com/office/officeart/2005/8/layout/default"/>
    <dgm:cxn modelId="{B18B871D-DA0F-4984-B9C5-1D9DE5148497}" type="presParOf" srcId="{05197E70-1E6F-4BE5-A881-AD0444DBF765}" destId="{95903EBD-680B-4DFF-8B83-A9EC5BEB09C4}" srcOrd="7" destOrd="0" presId="urn:microsoft.com/office/officeart/2005/8/layout/default"/>
    <dgm:cxn modelId="{64FDFE0E-FDB0-43E1-B1A4-D0D2642CDB87}" type="presParOf" srcId="{05197E70-1E6F-4BE5-A881-AD0444DBF765}" destId="{C9CB2B6C-BF05-48AD-A8E2-E09ED22F2794}" srcOrd="8" destOrd="0" presId="urn:microsoft.com/office/officeart/2005/8/layout/default"/>
  </dgm:cxnLst>
  <dgm:bg>
    <a:solidFill>
      <a:srgbClr val="FFFFFF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DC58D48-5994-4A86-9954-E3DC189999B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3376841-E345-4944-A9A3-13A59EEAE8AF}">
      <dgm:prSet phldrT="[Texto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" sz="2000" b="1" dirty="0">
              <a:solidFill>
                <a:srgbClr val="FFFFFF"/>
              </a:solidFill>
            </a:rPr>
            <a:t>SALUD</a:t>
          </a:r>
        </a:p>
      </dgm:t>
    </dgm:pt>
    <dgm:pt modelId="{D322FFE6-9B67-490E-9CCC-DEC859F2CEF9}" type="parTrans" cxnId="{9A2050C1-5E65-4B34-A6BC-76F0EEB83962}">
      <dgm:prSet/>
      <dgm:spPr/>
      <dgm:t>
        <a:bodyPr/>
        <a:lstStyle/>
        <a:p>
          <a:endParaRPr lang="es-ES"/>
        </a:p>
      </dgm:t>
    </dgm:pt>
    <dgm:pt modelId="{4E79F350-24E5-47FF-95C7-5300C310B441}" type="sibTrans" cxnId="{9A2050C1-5E65-4B34-A6BC-76F0EEB83962}">
      <dgm:prSet/>
      <dgm:spPr/>
      <dgm:t>
        <a:bodyPr/>
        <a:lstStyle/>
        <a:p>
          <a:endParaRPr lang="es-ES"/>
        </a:p>
      </dgm:t>
    </dgm:pt>
    <dgm:pt modelId="{B10EA2C8-6968-413C-BBC3-2C788D3B90A3}">
      <dgm:prSet phldrT="[Texto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" sz="2000" b="1" dirty="0">
              <a:solidFill>
                <a:srgbClr val="FFFFFF"/>
              </a:solidFill>
            </a:rPr>
            <a:t>SABOR/PLACER/</a:t>
          </a:r>
        </a:p>
        <a:p>
          <a:r>
            <a:rPr lang="es-ES" sz="2000" b="1" dirty="0">
              <a:solidFill>
                <a:srgbClr val="FFFFFF"/>
              </a:solidFill>
            </a:rPr>
            <a:t>HEDONISMO</a:t>
          </a:r>
        </a:p>
      </dgm:t>
    </dgm:pt>
    <dgm:pt modelId="{A502C6FE-A076-4839-A5AD-7A375789B1CF}" type="parTrans" cxnId="{F623EC13-548B-48EB-BA25-2EFE45AA744F}">
      <dgm:prSet/>
      <dgm:spPr/>
      <dgm:t>
        <a:bodyPr/>
        <a:lstStyle/>
        <a:p>
          <a:endParaRPr lang="es-ES"/>
        </a:p>
      </dgm:t>
    </dgm:pt>
    <dgm:pt modelId="{07EE27A8-9C93-4E0A-A173-E9A55452011B}" type="sibTrans" cxnId="{F623EC13-548B-48EB-BA25-2EFE45AA744F}">
      <dgm:prSet/>
      <dgm:spPr/>
      <dgm:t>
        <a:bodyPr/>
        <a:lstStyle/>
        <a:p>
          <a:endParaRPr lang="es-ES"/>
        </a:p>
      </dgm:t>
    </dgm:pt>
    <dgm:pt modelId="{EEA93A8E-328E-480F-8A42-CF1F7C8C6ECC}">
      <dgm:prSet phldrT="[Texto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" sz="2000" b="1" dirty="0"/>
            <a:t>CONVENIENCIA</a:t>
          </a:r>
        </a:p>
      </dgm:t>
    </dgm:pt>
    <dgm:pt modelId="{29E4D7E0-B632-4339-8792-2D41EE81EA6F}" type="parTrans" cxnId="{A3A86FD8-25B3-408B-9DEE-B6C57B755FD7}">
      <dgm:prSet/>
      <dgm:spPr/>
      <dgm:t>
        <a:bodyPr/>
        <a:lstStyle/>
        <a:p>
          <a:endParaRPr lang="es-ES"/>
        </a:p>
      </dgm:t>
    </dgm:pt>
    <dgm:pt modelId="{315A0726-0A2F-49FC-8DCF-638B977049C1}" type="sibTrans" cxnId="{A3A86FD8-25B3-408B-9DEE-B6C57B755FD7}">
      <dgm:prSet/>
      <dgm:spPr/>
      <dgm:t>
        <a:bodyPr/>
        <a:lstStyle/>
        <a:p>
          <a:endParaRPr lang="es-ES"/>
        </a:p>
      </dgm:t>
    </dgm:pt>
    <dgm:pt modelId="{EBE01AD9-ABF2-4C06-B4E0-679DA29F608E}">
      <dgm:prSet phldrT="[Texto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" sz="1800" b="1" dirty="0">
              <a:solidFill>
                <a:schemeClr val="bg1"/>
              </a:solidFill>
            </a:rPr>
            <a:t>MOTIVACIONES ÉTICAS (REDUCIR CONSUMO CARNE)</a:t>
          </a:r>
        </a:p>
      </dgm:t>
    </dgm:pt>
    <dgm:pt modelId="{1E6074F3-35AB-4724-B390-41922AB53385}" type="parTrans" cxnId="{86E52C40-E5EA-4142-8CBD-B88213BD1ED7}">
      <dgm:prSet/>
      <dgm:spPr/>
      <dgm:t>
        <a:bodyPr/>
        <a:lstStyle/>
        <a:p>
          <a:endParaRPr lang="es-ES"/>
        </a:p>
      </dgm:t>
    </dgm:pt>
    <dgm:pt modelId="{FEEB5787-3834-4ACB-8DE1-0BF948FA084C}" type="sibTrans" cxnId="{86E52C40-E5EA-4142-8CBD-B88213BD1ED7}">
      <dgm:prSet/>
      <dgm:spPr/>
      <dgm:t>
        <a:bodyPr/>
        <a:lstStyle/>
        <a:p>
          <a:endParaRPr lang="es-ES"/>
        </a:p>
      </dgm:t>
    </dgm:pt>
    <dgm:pt modelId="{06E8B212-9D61-477C-B88E-C4660D52E455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ES" sz="20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PROBAR</a:t>
          </a:r>
          <a:r>
            <a:rPr lang="es-ES" sz="2600" kern="1200" dirty="0"/>
            <a:t> </a:t>
          </a:r>
          <a:r>
            <a:rPr lang="es-ES" sz="2400" b="1" kern="1200" dirty="0">
              <a:solidFill>
                <a:srgbClr val="FFFFFF"/>
              </a:solidFill>
            </a:rPr>
            <a:t>NUEVOS PRODUCTOS</a:t>
          </a:r>
        </a:p>
      </dgm:t>
    </dgm:pt>
    <dgm:pt modelId="{8C952253-721D-46A3-8580-E401BD47EB37}" type="parTrans" cxnId="{92529DAF-6D3F-437F-934C-F56B490C8490}">
      <dgm:prSet/>
      <dgm:spPr/>
      <dgm:t>
        <a:bodyPr/>
        <a:lstStyle/>
        <a:p>
          <a:endParaRPr lang="es-ES"/>
        </a:p>
      </dgm:t>
    </dgm:pt>
    <dgm:pt modelId="{2FA18CF5-2A43-4E4A-A2FA-EA1449B81293}" type="sibTrans" cxnId="{92529DAF-6D3F-437F-934C-F56B490C8490}">
      <dgm:prSet/>
      <dgm:spPr/>
      <dgm:t>
        <a:bodyPr/>
        <a:lstStyle/>
        <a:p>
          <a:endParaRPr lang="es-ES"/>
        </a:p>
      </dgm:t>
    </dgm:pt>
    <dgm:pt modelId="{05197E70-1E6F-4BE5-A881-AD0444DBF765}" type="pres">
      <dgm:prSet presAssocID="{BDC58D48-5994-4A86-9954-E3DC189999B0}" presName="diagram" presStyleCnt="0">
        <dgm:presLayoutVars>
          <dgm:dir/>
          <dgm:resizeHandles val="exact"/>
        </dgm:presLayoutVars>
      </dgm:prSet>
      <dgm:spPr/>
    </dgm:pt>
    <dgm:pt modelId="{62D371C5-9808-4E65-A52A-B2AECE4FB665}" type="pres">
      <dgm:prSet presAssocID="{D3376841-E345-4944-A9A3-13A59EEAE8AF}" presName="node" presStyleLbl="node1" presStyleIdx="0" presStyleCnt="5" custScaleX="128501" custScaleY="104601" custLinFactNeighborX="-19888" custLinFactNeighborY="-3629">
        <dgm:presLayoutVars>
          <dgm:bulletEnabled val="1"/>
        </dgm:presLayoutVars>
      </dgm:prSet>
      <dgm:spPr/>
    </dgm:pt>
    <dgm:pt modelId="{93F6A29B-2DF5-4939-9B93-595A00189D08}" type="pres">
      <dgm:prSet presAssocID="{4E79F350-24E5-47FF-95C7-5300C310B441}" presName="sibTrans" presStyleCnt="0"/>
      <dgm:spPr/>
    </dgm:pt>
    <dgm:pt modelId="{DE6F3FEB-40EB-4C78-95C5-65CE6F12DB49}" type="pres">
      <dgm:prSet presAssocID="{B10EA2C8-6968-413C-BBC3-2C788D3B90A3}" presName="node" presStyleLbl="node1" presStyleIdx="1" presStyleCnt="5" custScaleX="114189" custLinFactNeighborX="3629" custLinFactNeighborY="-2303">
        <dgm:presLayoutVars>
          <dgm:bulletEnabled val="1"/>
        </dgm:presLayoutVars>
      </dgm:prSet>
      <dgm:spPr/>
    </dgm:pt>
    <dgm:pt modelId="{4BD145E6-0BD1-4F24-B8CD-3BE3A996117F}" type="pres">
      <dgm:prSet presAssocID="{07EE27A8-9C93-4E0A-A173-E9A55452011B}" presName="sibTrans" presStyleCnt="0"/>
      <dgm:spPr/>
    </dgm:pt>
    <dgm:pt modelId="{650465FF-5904-4E28-9B04-506E58523CCB}" type="pres">
      <dgm:prSet presAssocID="{EEA93A8E-328E-480F-8A42-CF1F7C8C6ECC}" presName="node" presStyleLbl="node1" presStyleIdx="2" presStyleCnt="5" custScaleX="130078" custScaleY="119868" custLinFactNeighborX="-15941" custLinFactNeighborY="-8303">
        <dgm:presLayoutVars>
          <dgm:bulletEnabled val="1"/>
        </dgm:presLayoutVars>
      </dgm:prSet>
      <dgm:spPr/>
    </dgm:pt>
    <dgm:pt modelId="{67E9DD01-2D9C-43C7-8A51-C60DE5199DFE}" type="pres">
      <dgm:prSet presAssocID="{315A0726-0A2F-49FC-8DCF-638B977049C1}" presName="sibTrans" presStyleCnt="0"/>
      <dgm:spPr/>
    </dgm:pt>
    <dgm:pt modelId="{611FB272-4B08-4067-B278-3BC8D1340E8C}" type="pres">
      <dgm:prSet presAssocID="{06E8B212-9D61-477C-B88E-C4660D52E455}" presName="node" presStyleLbl="node1" presStyleIdx="3" presStyleCnt="5" custScaleX="118657" custScaleY="111189" custLinFactNeighborX="1917" custLinFactNeighborY="-7554">
        <dgm:presLayoutVars>
          <dgm:bulletEnabled val="1"/>
        </dgm:presLayoutVars>
      </dgm:prSet>
      <dgm:spPr/>
    </dgm:pt>
    <dgm:pt modelId="{95903EBD-680B-4DFF-8B83-A9EC5BEB09C4}" type="pres">
      <dgm:prSet presAssocID="{2FA18CF5-2A43-4E4A-A2FA-EA1449B81293}" presName="sibTrans" presStyleCnt="0"/>
      <dgm:spPr/>
    </dgm:pt>
    <dgm:pt modelId="{C9CB2B6C-BF05-48AD-A8E2-E09ED22F2794}" type="pres">
      <dgm:prSet presAssocID="{EBE01AD9-ABF2-4C06-B4E0-679DA29F608E}" presName="node" presStyleLbl="node1" presStyleIdx="4" presStyleCnt="5" custScaleX="126766" custLinFactNeighborX="6052" custLinFactNeighborY="62">
        <dgm:presLayoutVars>
          <dgm:bulletEnabled val="1"/>
        </dgm:presLayoutVars>
      </dgm:prSet>
      <dgm:spPr/>
    </dgm:pt>
  </dgm:ptLst>
  <dgm:cxnLst>
    <dgm:cxn modelId="{F623EC13-548B-48EB-BA25-2EFE45AA744F}" srcId="{BDC58D48-5994-4A86-9954-E3DC189999B0}" destId="{B10EA2C8-6968-413C-BBC3-2C788D3B90A3}" srcOrd="1" destOrd="0" parTransId="{A502C6FE-A076-4839-A5AD-7A375789B1CF}" sibTransId="{07EE27A8-9C93-4E0A-A173-E9A55452011B}"/>
    <dgm:cxn modelId="{8AF27729-3111-4FAA-809A-DB79D29DE872}" type="presOf" srcId="{EBE01AD9-ABF2-4C06-B4E0-679DA29F608E}" destId="{C9CB2B6C-BF05-48AD-A8E2-E09ED22F2794}" srcOrd="0" destOrd="0" presId="urn:microsoft.com/office/officeart/2005/8/layout/default"/>
    <dgm:cxn modelId="{86E52C40-E5EA-4142-8CBD-B88213BD1ED7}" srcId="{BDC58D48-5994-4A86-9954-E3DC189999B0}" destId="{EBE01AD9-ABF2-4C06-B4E0-679DA29F608E}" srcOrd="4" destOrd="0" parTransId="{1E6074F3-35AB-4724-B390-41922AB53385}" sibTransId="{FEEB5787-3834-4ACB-8DE1-0BF948FA084C}"/>
    <dgm:cxn modelId="{5ADBFF67-DB28-4DAE-B287-C1A839012D6C}" type="presOf" srcId="{B10EA2C8-6968-413C-BBC3-2C788D3B90A3}" destId="{DE6F3FEB-40EB-4C78-95C5-65CE6F12DB49}" srcOrd="0" destOrd="0" presId="urn:microsoft.com/office/officeart/2005/8/layout/default"/>
    <dgm:cxn modelId="{6D5DB59D-A1B9-4A88-8339-2427D1599531}" type="presOf" srcId="{D3376841-E345-4944-A9A3-13A59EEAE8AF}" destId="{62D371C5-9808-4E65-A52A-B2AECE4FB665}" srcOrd="0" destOrd="0" presId="urn:microsoft.com/office/officeart/2005/8/layout/default"/>
    <dgm:cxn modelId="{92529DAF-6D3F-437F-934C-F56B490C8490}" srcId="{BDC58D48-5994-4A86-9954-E3DC189999B0}" destId="{06E8B212-9D61-477C-B88E-C4660D52E455}" srcOrd="3" destOrd="0" parTransId="{8C952253-721D-46A3-8580-E401BD47EB37}" sibTransId="{2FA18CF5-2A43-4E4A-A2FA-EA1449B81293}"/>
    <dgm:cxn modelId="{6A1832B0-0CF7-46F9-9339-CCFB5F388F74}" type="presOf" srcId="{06E8B212-9D61-477C-B88E-C4660D52E455}" destId="{611FB272-4B08-4067-B278-3BC8D1340E8C}" srcOrd="0" destOrd="0" presId="urn:microsoft.com/office/officeart/2005/8/layout/default"/>
    <dgm:cxn modelId="{9A2050C1-5E65-4B34-A6BC-76F0EEB83962}" srcId="{BDC58D48-5994-4A86-9954-E3DC189999B0}" destId="{D3376841-E345-4944-A9A3-13A59EEAE8AF}" srcOrd="0" destOrd="0" parTransId="{D322FFE6-9B67-490E-9CCC-DEC859F2CEF9}" sibTransId="{4E79F350-24E5-47FF-95C7-5300C310B441}"/>
    <dgm:cxn modelId="{D1C5CDD2-4D15-4B28-814D-04CDF0EBB6AE}" type="presOf" srcId="{EEA93A8E-328E-480F-8A42-CF1F7C8C6ECC}" destId="{650465FF-5904-4E28-9B04-506E58523CCB}" srcOrd="0" destOrd="0" presId="urn:microsoft.com/office/officeart/2005/8/layout/default"/>
    <dgm:cxn modelId="{A3A86FD8-25B3-408B-9DEE-B6C57B755FD7}" srcId="{BDC58D48-5994-4A86-9954-E3DC189999B0}" destId="{EEA93A8E-328E-480F-8A42-CF1F7C8C6ECC}" srcOrd="2" destOrd="0" parTransId="{29E4D7E0-B632-4339-8792-2D41EE81EA6F}" sibTransId="{315A0726-0A2F-49FC-8DCF-638B977049C1}"/>
    <dgm:cxn modelId="{C7D3EFEC-3938-4DBA-B07C-3CED171C7AD3}" type="presOf" srcId="{BDC58D48-5994-4A86-9954-E3DC189999B0}" destId="{05197E70-1E6F-4BE5-A881-AD0444DBF765}" srcOrd="0" destOrd="0" presId="urn:microsoft.com/office/officeart/2005/8/layout/default"/>
    <dgm:cxn modelId="{18168901-1095-43D1-9507-FD64888EEBCB}" type="presParOf" srcId="{05197E70-1E6F-4BE5-A881-AD0444DBF765}" destId="{62D371C5-9808-4E65-A52A-B2AECE4FB665}" srcOrd="0" destOrd="0" presId="urn:microsoft.com/office/officeart/2005/8/layout/default"/>
    <dgm:cxn modelId="{A1CEE469-D2BF-4BAC-BF0F-1A41A4E92352}" type="presParOf" srcId="{05197E70-1E6F-4BE5-A881-AD0444DBF765}" destId="{93F6A29B-2DF5-4939-9B93-595A00189D08}" srcOrd="1" destOrd="0" presId="urn:microsoft.com/office/officeart/2005/8/layout/default"/>
    <dgm:cxn modelId="{7E3EF281-313A-4DC0-B96D-B87301A9D76A}" type="presParOf" srcId="{05197E70-1E6F-4BE5-A881-AD0444DBF765}" destId="{DE6F3FEB-40EB-4C78-95C5-65CE6F12DB49}" srcOrd="2" destOrd="0" presId="urn:microsoft.com/office/officeart/2005/8/layout/default"/>
    <dgm:cxn modelId="{4969075B-C185-43E0-AF3A-36382775112B}" type="presParOf" srcId="{05197E70-1E6F-4BE5-A881-AD0444DBF765}" destId="{4BD145E6-0BD1-4F24-B8CD-3BE3A996117F}" srcOrd="3" destOrd="0" presId="urn:microsoft.com/office/officeart/2005/8/layout/default"/>
    <dgm:cxn modelId="{4486B295-7641-4FCA-8239-96E861B6BBB5}" type="presParOf" srcId="{05197E70-1E6F-4BE5-A881-AD0444DBF765}" destId="{650465FF-5904-4E28-9B04-506E58523CCB}" srcOrd="4" destOrd="0" presId="urn:microsoft.com/office/officeart/2005/8/layout/default"/>
    <dgm:cxn modelId="{E9F98B43-A5B1-408B-B5A3-9EB7C8695CFD}" type="presParOf" srcId="{05197E70-1E6F-4BE5-A881-AD0444DBF765}" destId="{67E9DD01-2D9C-43C7-8A51-C60DE5199DFE}" srcOrd="5" destOrd="0" presId="urn:microsoft.com/office/officeart/2005/8/layout/default"/>
    <dgm:cxn modelId="{A59A3A5F-0DE1-4A61-B003-AFE4CA796064}" type="presParOf" srcId="{05197E70-1E6F-4BE5-A881-AD0444DBF765}" destId="{611FB272-4B08-4067-B278-3BC8D1340E8C}" srcOrd="6" destOrd="0" presId="urn:microsoft.com/office/officeart/2005/8/layout/default"/>
    <dgm:cxn modelId="{B18B871D-DA0F-4984-B9C5-1D9DE5148497}" type="presParOf" srcId="{05197E70-1E6F-4BE5-A881-AD0444DBF765}" destId="{95903EBD-680B-4DFF-8B83-A9EC5BEB09C4}" srcOrd="7" destOrd="0" presId="urn:microsoft.com/office/officeart/2005/8/layout/default"/>
    <dgm:cxn modelId="{64FDFE0E-FDB0-43E1-B1A4-D0D2642CDB87}" type="presParOf" srcId="{05197E70-1E6F-4BE5-A881-AD0444DBF765}" destId="{C9CB2B6C-BF05-48AD-A8E2-E09ED22F2794}" srcOrd="8" destOrd="0" presId="urn:microsoft.com/office/officeart/2005/8/layout/default"/>
  </dgm:cxnLst>
  <dgm:bg>
    <a:solidFill>
      <a:srgbClr val="FFFFFF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DC58D48-5994-4A86-9954-E3DC189999B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3376841-E345-4944-A9A3-13A59EEAE8AF}">
      <dgm:prSet phldrT="[Texto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" sz="2000" b="1" dirty="0">
              <a:solidFill>
                <a:srgbClr val="FFFFFF"/>
              </a:solidFill>
            </a:rPr>
            <a:t>SALUD</a:t>
          </a:r>
        </a:p>
      </dgm:t>
    </dgm:pt>
    <dgm:pt modelId="{D322FFE6-9B67-490E-9CCC-DEC859F2CEF9}" type="parTrans" cxnId="{9A2050C1-5E65-4B34-A6BC-76F0EEB83962}">
      <dgm:prSet/>
      <dgm:spPr/>
      <dgm:t>
        <a:bodyPr/>
        <a:lstStyle/>
        <a:p>
          <a:endParaRPr lang="es-ES"/>
        </a:p>
      </dgm:t>
    </dgm:pt>
    <dgm:pt modelId="{4E79F350-24E5-47FF-95C7-5300C310B441}" type="sibTrans" cxnId="{9A2050C1-5E65-4B34-A6BC-76F0EEB83962}">
      <dgm:prSet/>
      <dgm:spPr/>
      <dgm:t>
        <a:bodyPr/>
        <a:lstStyle/>
        <a:p>
          <a:endParaRPr lang="es-ES"/>
        </a:p>
      </dgm:t>
    </dgm:pt>
    <dgm:pt modelId="{B10EA2C8-6968-413C-BBC3-2C788D3B90A3}">
      <dgm:prSet phldrT="[Texto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" sz="2000" b="1" dirty="0">
              <a:solidFill>
                <a:srgbClr val="FFFFFF"/>
              </a:solidFill>
            </a:rPr>
            <a:t>SABOR/PLACER/</a:t>
          </a:r>
        </a:p>
        <a:p>
          <a:r>
            <a:rPr lang="es-ES" sz="2000" b="1" dirty="0">
              <a:solidFill>
                <a:srgbClr val="FFFFFF"/>
              </a:solidFill>
            </a:rPr>
            <a:t>HEDONISMO</a:t>
          </a:r>
        </a:p>
      </dgm:t>
    </dgm:pt>
    <dgm:pt modelId="{A502C6FE-A076-4839-A5AD-7A375789B1CF}" type="parTrans" cxnId="{F623EC13-548B-48EB-BA25-2EFE45AA744F}">
      <dgm:prSet/>
      <dgm:spPr/>
      <dgm:t>
        <a:bodyPr/>
        <a:lstStyle/>
        <a:p>
          <a:endParaRPr lang="es-ES"/>
        </a:p>
      </dgm:t>
    </dgm:pt>
    <dgm:pt modelId="{07EE27A8-9C93-4E0A-A173-E9A55452011B}" type="sibTrans" cxnId="{F623EC13-548B-48EB-BA25-2EFE45AA744F}">
      <dgm:prSet/>
      <dgm:spPr/>
      <dgm:t>
        <a:bodyPr/>
        <a:lstStyle/>
        <a:p>
          <a:endParaRPr lang="es-ES"/>
        </a:p>
      </dgm:t>
    </dgm:pt>
    <dgm:pt modelId="{EEA93A8E-328E-480F-8A42-CF1F7C8C6ECC}">
      <dgm:prSet phldrT="[Texto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" sz="2000" b="1" dirty="0"/>
            <a:t>CONVENIENCIA</a:t>
          </a:r>
        </a:p>
      </dgm:t>
    </dgm:pt>
    <dgm:pt modelId="{29E4D7E0-B632-4339-8792-2D41EE81EA6F}" type="parTrans" cxnId="{A3A86FD8-25B3-408B-9DEE-B6C57B755FD7}">
      <dgm:prSet/>
      <dgm:spPr/>
      <dgm:t>
        <a:bodyPr/>
        <a:lstStyle/>
        <a:p>
          <a:endParaRPr lang="es-ES"/>
        </a:p>
      </dgm:t>
    </dgm:pt>
    <dgm:pt modelId="{315A0726-0A2F-49FC-8DCF-638B977049C1}" type="sibTrans" cxnId="{A3A86FD8-25B3-408B-9DEE-B6C57B755FD7}">
      <dgm:prSet/>
      <dgm:spPr/>
      <dgm:t>
        <a:bodyPr/>
        <a:lstStyle/>
        <a:p>
          <a:endParaRPr lang="es-ES"/>
        </a:p>
      </dgm:t>
    </dgm:pt>
    <dgm:pt modelId="{EBE01AD9-ABF2-4C06-B4E0-679DA29F608E}">
      <dgm:prSet phldrT="[Texto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s-ES" sz="1800" b="1" dirty="0">
              <a:solidFill>
                <a:schemeClr val="tx1"/>
              </a:solidFill>
            </a:rPr>
            <a:t>MOTIVACIONES ÉTICAS (REDUCIR CONSUMO CARNE)</a:t>
          </a:r>
        </a:p>
      </dgm:t>
    </dgm:pt>
    <dgm:pt modelId="{1E6074F3-35AB-4724-B390-41922AB53385}" type="parTrans" cxnId="{86E52C40-E5EA-4142-8CBD-B88213BD1ED7}">
      <dgm:prSet/>
      <dgm:spPr/>
      <dgm:t>
        <a:bodyPr/>
        <a:lstStyle/>
        <a:p>
          <a:endParaRPr lang="es-ES"/>
        </a:p>
      </dgm:t>
    </dgm:pt>
    <dgm:pt modelId="{FEEB5787-3834-4ACB-8DE1-0BF948FA084C}" type="sibTrans" cxnId="{86E52C40-E5EA-4142-8CBD-B88213BD1ED7}">
      <dgm:prSet/>
      <dgm:spPr/>
      <dgm:t>
        <a:bodyPr/>
        <a:lstStyle/>
        <a:p>
          <a:endParaRPr lang="es-ES"/>
        </a:p>
      </dgm:t>
    </dgm:pt>
    <dgm:pt modelId="{06E8B212-9D61-477C-B88E-C4660D52E455}">
      <dgm:prSet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" sz="20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PROBAR</a:t>
          </a:r>
          <a:r>
            <a:rPr lang="es-ES" sz="2600" kern="1200" dirty="0"/>
            <a:t> </a:t>
          </a:r>
          <a:r>
            <a:rPr lang="es-ES" sz="2000" b="1" kern="1200" dirty="0">
              <a:solidFill>
                <a:srgbClr val="FFFFFF"/>
              </a:solidFill>
            </a:rPr>
            <a:t>NUEVOS PRODUCTOS</a:t>
          </a:r>
        </a:p>
      </dgm:t>
    </dgm:pt>
    <dgm:pt modelId="{8C952253-721D-46A3-8580-E401BD47EB37}" type="parTrans" cxnId="{92529DAF-6D3F-437F-934C-F56B490C8490}">
      <dgm:prSet/>
      <dgm:spPr/>
      <dgm:t>
        <a:bodyPr/>
        <a:lstStyle/>
        <a:p>
          <a:endParaRPr lang="es-ES"/>
        </a:p>
      </dgm:t>
    </dgm:pt>
    <dgm:pt modelId="{2FA18CF5-2A43-4E4A-A2FA-EA1449B81293}" type="sibTrans" cxnId="{92529DAF-6D3F-437F-934C-F56B490C8490}">
      <dgm:prSet/>
      <dgm:spPr/>
      <dgm:t>
        <a:bodyPr/>
        <a:lstStyle/>
        <a:p>
          <a:endParaRPr lang="es-ES"/>
        </a:p>
      </dgm:t>
    </dgm:pt>
    <dgm:pt modelId="{05197E70-1E6F-4BE5-A881-AD0444DBF765}" type="pres">
      <dgm:prSet presAssocID="{BDC58D48-5994-4A86-9954-E3DC189999B0}" presName="diagram" presStyleCnt="0">
        <dgm:presLayoutVars>
          <dgm:dir/>
          <dgm:resizeHandles val="exact"/>
        </dgm:presLayoutVars>
      </dgm:prSet>
      <dgm:spPr/>
    </dgm:pt>
    <dgm:pt modelId="{62D371C5-9808-4E65-A52A-B2AECE4FB665}" type="pres">
      <dgm:prSet presAssocID="{D3376841-E345-4944-A9A3-13A59EEAE8AF}" presName="node" presStyleLbl="node1" presStyleIdx="0" presStyleCnt="5" custScaleX="128501" custScaleY="104601" custLinFactNeighborX="-19888" custLinFactNeighborY="-3629">
        <dgm:presLayoutVars>
          <dgm:bulletEnabled val="1"/>
        </dgm:presLayoutVars>
      </dgm:prSet>
      <dgm:spPr/>
    </dgm:pt>
    <dgm:pt modelId="{93F6A29B-2DF5-4939-9B93-595A00189D08}" type="pres">
      <dgm:prSet presAssocID="{4E79F350-24E5-47FF-95C7-5300C310B441}" presName="sibTrans" presStyleCnt="0"/>
      <dgm:spPr/>
    </dgm:pt>
    <dgm:pt modelId="{DE6F3FEB-40EB-4C78-95C5-65CE6F12DB49}" type="pres">
      <dgm:prSet presAssocID="{B10EA2C8-6968-413C-BBC3-2C788D3B90A3}" presName="node" presStyleLbl="node1" presStyleIdx="1" presStyleCnt="5" custScaleX="114189" custLinFactNeighborX="3629" custLinFactNeighborY="-2303">
        <dgm:presLayoutVars>
          <dgm:bulletEnabled val="1"/>
        </dgm:presLayoutVars>
      </dgm:prSet>
      <dgm:spPr/>
    </dgm:pt>
    <dgm:pt modelId="{4BD145E6-0BD1-4F24-B8CD-3BE3A996117F}" type="pres">
      <dgm:prSet presAssocID="{07EE27A8-9C93-4E0A-A173-E9A55452011B}" presName="sibTrans" presStyleCnt="0"/>
      <dgm:spPr/>
    </dgm:pt>
    <dgm:pt modelId="{650465FF-5904-4E28-9B04-506E58523CCB}" type="pres">
      <dgm:prSet presAssocID="{EEA93A8E-328E-480F-8A42-CF1F7C8C6ECC}" presName="node" presStyleLbl="node1" presStyleIdx="2" presStyleCnt="5" custScaleX="130078" custScaleY="119868" custLinFactNeighborX="-15941" custLinFactNeighborY="-8303">
        <dgm:presLayoutVars>
          <dgm:bulletEnabled val="1"/>
        </dgm:presLayoutVars>
      </dgm:prSet>
      <dgm:spPr/>
    </dgm:pt>
    <dgm:pt modelId="{67E9DD01-2D9C-43C7-8A51-C60DE5199DFE}" type="pres">
      <dgm:prSet presAssocID="{315A0726-0A2F-49FC-8DCF-638B977049C1}" presName="sibTrans" presStyleCnt="0"/>
      <dgm:spPr/>
    </dgm:pt>
    <dgm:pt modelId="{611FB272-4B08-4067-B278-3BC8D1340E8C}" type="pres">
      <dgm:prSet presAssocID="{06E8B212-9D61-477C-B88E-C4660D52E455}" presName="node" presStyleLbl="node1" presStyleIdx="3" presStyleCnt="5" custScaleX="118657" custScaleY="111189" custLinFactNeighborX="1917" custLinFactNeighborY="-7554">
        <dgm:presLayoutVars>
          <dgm:bulletEnabled val="1"/>
        </dgm:presLayoutVars>
      </dgm:prSet>
      <dgm:spPr/>
    </dgm:pt>
    <dgm:pt modelId="{95903EBD-680B-4DFF-8B83-A9EC5BEB09C4}" type="pres">
      <dgm:prSet presAssocID="{2FA18CF5-2A43-4E4A-A2FA-EA1449B81293}" presName="sibTrans" presStyleCnt="0"/>
      <dgm:spPr/>
    </dgm:pt>
    <dgm:pt modelId="{C9CB2B6C-BF05-48AD-A8E2-E09ED22F2794}" type="pres">
      <dgm:prSet presAssocID="{EBE01AD9-ABF2-4C06-B4E0-679DA29F608E}" presName="node" presStyleLbl="node1" presStyleIdx="4" presStyleCnt="5" custScaleX="126766" custLinFactNeighborX="4600" custLinFactNeighborY="28436">
        <dgm:presLayoutVars>
          <dgm:bulletEnabled val="1"/>
        </dgm:presLayoutVars>
      </dgm:prSet>
      <dgm:spPr/>
    </dgm:pt>
  </dgm:ptLst>
  <dgm:cxnLst>
    <dgm:cxn modelId="{F623EC13-548B-48EB-BA25-2EFE45AA744F}" srcId="{BDC58D48-5994-4A86-9954-E3DC189999B0}" destId="{B10EA2C8-6968-413C-BBC3-2C788D3B90A3}" srcOrd="1" destOrd="0" parTransId="{A502C6FE-A076-4839-A5AD-7A375789B1CF}" sibTransId="{07EE27A8-9C93-4E0A-A173-E9A55452011B}"/>
    <dgm:cxn modelId="{8AF27729-3111-4FAA-809A-DB79D29DE872}" type="presOf" srcId="{EBE01AD9-ABF2-4C06-B4E0-679DA29F608E}" destId="{C9CB2B6C-BF05-48AD-A8E2-E09ED22F2794}" srcOrd="0" destOrd="0" presId="urn:microsoft.com/office/officeart/2005/8/layout/default"/>
    <dgm:cxn modelId="{86E52C40-E5EA-4142-8CBD-B88213BD1ED7}" srcId="{BDC58D48-5994-4A86-9954-E3DC189999B0}" destId="{EBE01AD9-ABF2-4C06-B4E0-679DA29F608E}" srcOrd="4" destOrd="0" parTransId="{1E6074F3-35AB-4724-B390-41922AB53385}" sibTransId="{FEEB5787-3834-4ACB-8DE1-0BF948FA084C}"/>
    <dgm:cxn modelId="{5ADBFF67-DB28-4DAE-B287-C1A839012D6C}" type="presOf" srcId="{B10EA2C8-6968-413C-BBC3-2C788D3B90A3}" destId="{DE6F3FEB-40EB-4C78-95C5-65CE6F12DB49}" srcOrd="0" destOrd="0" presId="urn:microsoft.com/office/officeart/2005/8/layout/default"/>
    <dgm:cxn modelId="{6D5DB59D-A1B9-4A88-8339-2427D1599531}" type="presOf" srcId="{D3376841-E345-4944-A9A3-13A59EEAE8AF}" destId="{62D371C5-9808-4E65-A52A-B2AECE4FB665}" srcOrd="0" destOrd="0" presId="urn:microsoft.com/office/officeart/2005/8/layout/default"/>
    <dgm:cxn modelId="{92529DAF-6D3F-437F-934C-F56B490C8490}" srcId="{BDC58D48-5994-4A86-9954-E3DC189999B0}" destId="{06E8B212-9D61-477C-B88E-C4660D52E455}" srcOrd="3" destOrd="0" parTransId="{8C952253-721D-46A3-8580-E401BD47EB37}" sibTransId="{2FA18CF5-2A43-4E4A-A2FA-EA1449B81293}"/>
    <dgm:cxn modelId="{6A1832B0-0CF7-46F9-9339-CCFB5F388F74}" type="presOf" srcId="{06E8B212-9D61-477C-B88E-C4660D52E455}" destId="{611FB272-4B08-4067-B278-3BC8D1340E8C}" srcOrd="0" destOrd="0" presId="urn:microsoft.com/office/officeart/2005/8/layout/default"/>
    <dgm:cxn modelId="{9A2050C1-5E65-4B34-A6BC-76F0EEB83962}" srcId="{BDC58D48-5994-4A86-9954-E3DC189999B0}" destId="{D3376841-E345-4944-A9A3-13A59EEAE8AF}" srcOrd="0" destOrd="0" parTransId="{D322FFE6-9B67-490E-9CCC-DEC859F2CEF9}" sibTransId="{4E79F350-24E5-47FF-95C7-5300C310B441}"/>
    <dgm:cxn modelId="{D1C5CDD2-4D15-4B28-814D-04CDF0EBB6AE}" type="presOf" srcId="{EEA93A8E-328E-480F-8A42-CF1F7C8C6ECC}" destId="{650465FF-5904-4E28-9B04-506E58523CCB}" srcOrd="0" destOrd="0" presId="urn:microsoft.com/office/officeart/2005/8/layout/default"/>
    <dgm:cxn modelId="{A3A86FD8-25B3-408B-9DEE-B6C57B755FD7}" srcId="{BDC58D48-5994-4A86-9954-E3DC189999B0}" destId="{EEA93A8E-328E-480F-8A42-CF1F7C8C6ECC}" srcOrd="2" destOrd="0" parTransId="{29E4D7E0-B632-4339-8792-2D41EE81EA6F}" sibTransId="{315A0726-0A2F-49FC-8DCF-638B977049C1}"/>
    <dgm:cxn modelId="{C7D3EFEC-3938-4DBA-B07C-3CED171C7AD3}" type="presOf" srcId="{BDC58D48-5994-4A86-9954-E3DC189999B0}" destId="{05197E70-1E6F-4BE5-A881-AD0444DBF765}" srcOrd="0" destOrd="0" presId="urn:microsoft.com/office/officeart/2005/8/layout/default"/>
    <dgm:cxn modelId="{18168901-1095-43D1-9507-FD64888EEBCB}" type="presParOf" srcId="{05197E70-1E6F-4BE5-A881-AD0444DBF765}" destId="{62D371C5-9808-4E65-A52A-B2AECE4FB665}" srcOrd="0" destOrd="0" presId="urn:microsoft.com/office/officeart/2005/8/layout/default"/>
    <dgm:cxn modelId="{A1CEE469-D2BF-4BAC-BF0F-1A41A4E92352}" type="presParOf" srcId="{05197E70-1E6F-4BE5-A881-AD0444DBF765}" destId="{93F6A29B-2DF5-4939-9B93-595A00189D08}" srcOrd="1" destOrd="0" presId="urn:microsoft.com/office/officeart/2005/8/layout/default"/>
    <dgm:cxn modelId="{7E3EF281-313A-4DC0-B96D-B87301A9D76A}" type="presParOf" srcId="{05197E70-1E6F-4BE5-A881-AD0444DBF765}" destId="{DE6F3FEB-40EB-4C78-95C5-65CE6F12DB49}" srcOrd="2" destOrd="0" presId="urn:microsoft.com/office/officeart/2005/8/layout/default"/>
    <dgm:cxn modelId="{4969075B-C185-43E0-AF3A-36382775112B}" type="presParOf" srcId="{05197E70-1E6F-4BE5-A881-AD0444DBF765}" destId="{4BD145E6-0BD1-4F24-B8CD-3BE3A996117F}" srcOrd="3" destOrd="0" presId="urn:microsoft.com/office/officeart/2005/8/layout/default"/>
    <dgm:cxn modelId="{4486B295-7641-4FCA-8239-96E861B6BBB5}" type="presParOf" srcId="{05197E70-1E6F-4BE5-A881-AD0444DBF765}" destId="{650465FF-5904-4E28-9B04-506E58523CCB}" srcOrd="4" destOrd="0" presId="urn:microsoft.com/office/officeart/2005/8/layout/default"/>
    <dgm:cxn modelId="{E9F98B43-A5B1-408B-B5A3-9EB7C8695CFD}" type="presParOf" srcId="{05197E70-1E6F-4BE5-A881-AD0444DBF765}" destId="{67E9DD01-2D9C-43C7-8A51-C60DE5199DFE}" srcOrd="5" destOrd="0" presId="urn:microsoft.com/office/officeart/2005/8/layout/default"/>
    <dgm:cxn modelId="{A59A3A5F-0DE1-4A61-B003-AFE4CA796064}" type="presParOf" srcId="{05197E70-1E6F-4BE5-A881-AD0444DBF765}" destId="{611FB272-4B08-4067-B278-3BC8D1340E8C}" srcOrd="6" destOrd="0" presId="urn:microsoft.com/office/officeart/2005/8/layout/default"/>
    <dgm:cxn modelId="{B18B871D-DA0F-4984-B9C5-1D9DE5148497}" type="presParOf" srcId="{05197E70-1E6F-4BE5-A881-AD0444DBF765}" destId="{95903EBD-680B-4DFF-8B83-A9EC5BEB09C4}" srcOrd="7" destOrd="0" presId="urn:microsoft.com/office/officeart/2005/8/layout/default"/>
    <dgm:cxn modelId="{64FDFE0E-FDB0-43E1-B1A4-D0D2642CDB87}" type="presParOf" srcId="{05197E70-1E6F-4BE5-A881-AD0444DBF765}" destId="{C9CB2B6C-BF05-48AD-A8E2-E09ED22F2794}" srcOrd="8" destOrd="0" presId="urn:microsoft.com/office/officeart/2005/8/layout/default"/>
  </dgm:cxnLst>
  <dgm:bg>
    <a:solidFill>
      <a:srgbClr val="FFFFFF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DC58D48-5994-4A86-9954-E3DC189999B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3376841-E345-4944-A9A3-13A59EEAE8AF}">
      <dgm:prSet phldrT="[Texto]" custT="1"/>
      <dgm:spPr>
        <a:solidFill>
          <a:srgbClr val="800080"/>
        </a:solidFill>
      </dgm:spPr>
      <dgm:t>
        <a:bodyPr/>
        <a:lstStyle/>
        <a:p>
          <a:r>
            <a:rPr lang="es-ES" sz="2000" b="1" dirty="0">
              <a:solidFill>
                <a:srgbClr val="FFFFFF"/>
              </a:solidFill>
            </a:rPr>
            <a:t>DISPONIBILIDAD EN EL PUNTO DE VENTA</a:t>
          </a:r>
        </a:p>
      </dgm:t>
    </dgm:pt>
    <dgm:pt modelId="{D322FFE6-9B67-490E-9CCC-DEC859F2CEF9}" type="parTrans" cxnId="{9A2050C1-5E65-4B34-A6BC-76F0EEB83962}">
      <dgm:prSet/>
      <dgm:spPr/>
      <dgm:t>
        <a:bodyPr/>
        <a:lstStyle/>
        <a:p>
          <a:endParaRPr lang="es-ES"/>
        </a:p>
      </dgm:t>
    </dgm:pt>
    <dgm:pt modelId="{4E79F350-24E5-47FF-95C7-5300C310B441}" type="sibTrans" cxnId="{9A2050C1-5E65-4B34-A6BC-76F0EEB83962}">
      <dgm:prSet/>
      <dgm:spPr/>
      <dgm:t>
        <a:bodyPr/>
        <a:lstStyle/>
        <a:p>
          <a:endParaRPr lang="es-ES"/>
        </a:p>
      </dgm:t>
    </dgm:pt>
    <dgm:pt modelId="{B10EA2C8-6968-413C-BBC3-2C788D3B90A3}">
      <dgm:prSet phldrT="[Texto]" custT="1"/>
      <dgm:spPr>
        <a:solidFill>
          <a:srgbClr val="CC66FF"/>
        </a:solidFill>
      </dgm:spPr>
      <dgm:t>
        <a:bodyPr/>
        <a:lstStyle/>
        <a:p>
          <a:r>
            <a:rPr lang="es-ES" sz="2000" b="1" dirty="0">
              <a:solidFill>
                <a:srgbClr val="FFFFFF"/>
              </a:solidFill>
            </a:rPr>
            <a:t>CONSUMO NO PLANIFICADO</a:t>
          </a:r>
        </a:p>
      </dgm:t>
    </dgm:pt>
    <dgm:pt modelId="{A502C6FE-A076-4839-A5AD-7A375789B1CF}" type="parTrans" cxnId="{F623EC13-548B-48EB-BA25-2EFE45AA744F}">
      <dgm:prSet/>
      <dgm:spPr/>
      <dgm:t>
        <a:bodyPr/>
        <a:lstStyle/>
        <a:p>
          <a:endParaRPr lang="es-ES"/>
        </a:p>
      </dgm:t>
    </dgm:pt>
    <dgm:pt modelId="{07EE27A8-9C93-4E0A-A173-E9A55452011B}" type="sibTrans" cxnId="{F623EC13-548B-48EB-BA25-2EFE45AA744F}">
      <dgm:prSet/>
      <dgm:spPr/>
      <dgm:t>
        <a:bodyPr/>
        <a:lstStyle/>
        <a:p>
          <a:endParaRPr lang="es-ES"/>
        </a:p>
      </dgm:t>
    </dgm:pt>
    <dgm:pt modelId="{EEA93A8E-328E-480F-8A42-CF1F7C8C6ECC}">
      <dgm:prSet phldrT="[Texto]" custT="1"/>
      <dgm:spPr>
        <a:solidFill>
          <a:srgbClr val="CCCCFF"/>
        </a:solidFill>
      </dgm:spPr>
      <dgm:t>
        <a:bodyPr/>
        <a:lstStyle/>
        <a:p>
          <a:r>
            <a:rPr lang="es-ES" sz="2000" b="1" dirty="0">
              <a:solidFill>
                <a:srgbClr val="FFFFFF"/>
              </a:solidFill>
            </a:rPr>
            <a:t>FALTA DE CONFIANZA PRODUCTOS DE ORIGEN ANIMAL</a:t>
          </a:r>
        </a:p>
      </dgm:t>
    </dgm:pt>
    <dgm:pt modelId="{29E4D7E0-B632-4339-8792-2D41EE81EA6F}" type="parTrans" cxnId="{A3A86FD8-25B3-408B-9DEE-B6C57B755FD7}">
      <dgm:prSet/>
      <dgm:spPr/>
      <dgm:t>
        <a:bodyPr/>
        <a:lstStyle/>
        <a:p>
          <a:endParaRPr lang="es-ES"/>
        </a:p>
      </dgm:t>
    </dgm:pt>
    <dgm:pt modelId="{315A0726-0A2F-49FC-8DCF-638B977049C1}" type="sibTrans" cxnId="{A3A86FD8-25B3-408B-9DEE-B6C57B755FD7}">
      <dgm:prSet/>
      <dgm:spPr/>
      <dgm:t>
        <a:bodyPr/>
        <a:lstStyle/>
        <a:p>
          <a:endParaRPr lang="es-ES"/>
        </a:p>
      </dgm:t>
    </dgm:pt>
    <dgm:pt modelId="{EBE01AD9-ABF2-4C06-B4E0-679DA29F608E}">
      <dgm:prSet phldrT="[Texto]" custT="1"/>
      <dgm:spPr>
        <a:solidFill>
          <a:srgbClr val="FFCCFF"/>
        </a:solidFill>
      </dgm:spPr>
      <dgm:t>
        <a:bodyPr/>
        <a:lstStyle/>
        <a:p>
          <a:r>
            <a:rPr lang="es-ES" sz="1800" b="1" dirty="0">
              <a:solidFill>
                <a:schemeClr val="tx1"/>
              </a:solidFill>
            </a:rPr>
            <a:t>CULTURA GASTRONÓMICA</a:t>
          </a:r>
        </a:p>
      </dgm:t>
    </dgm:pt>
    <dgm:pt modelId="{1E6074F3-35AB-4724-B390-41922AB53385}" type="parTrans" cxnId="{86E52C40-E5EA-4142-8CBD-B88213BD1ED7}">
      <dgm:prSet/>
      <dgm:spPr/>
      <dgm:t>
        <a:bodyPr/>
        <a:lstStyle/>
        <a:p>
          <a:endParaRPr lang="es-ES"/>
        </a:p>
      </dgm:t>
    </dgm:pt>
    <dgm:pt modelId="{FEEB5787-3834-4ACB-8DE1-0BF948FA084C}" type="sibTrans" cxnId="{86E52C40-E5EA-4142-8CBD-B88213BD1ED7}">
      <dgm:prSet/>
      <dgm:spPr/>
      <dgm:t>
        <a:bodyPr/>
        <a:lstStyle/>
        <a:p>
          <a:endParaRPr lang="es-ES"/>
        </a:p>
      </dgm:t>
    </dgm:pt>
    <dgm:pt modelId="{05197E70-1E6F-4BE5-A881-AD0444DBF765}" type="pres">
      <dgm:prSet presAssocID="{BDC58D48-5994-4A86-9954-E3DC189999B0}" presName="diagram" presStyleCnt="0">
        <dgm:presLayoutVars>
          <dgm:dir/>
          <dgm:resizeHandles val="exact"/>
        </dgm:presLayoutVars>
      </dgm:prSet>
      <dgm:spPr/>
    </dgm:pt>
    <dgm:pt modelId="{62D371C5-9808-4E65-A52A-B2AECE4FB665}" type="pres">
      <dgm:prSet presAssocID="{D3376841-E345-4944-A9A3-13A59EEAE8AF}" presName="node" presStyleLbl="node1" presStyleIdx="0" presStyleCnt="4" custScaleX="95155" custScaleY="104601" custLinFactNeighborX="-19888" custLinFactNeighborY="-3629">
        <dgm:presLayoutVars>
          <dgm:bulletEnabled val="1"/>
        </dgm:presLayoutVars>
      </dgm:prSet>
      <dgm:spPr/>
    </dgm:pt>
    <dgm:pt modelId="{93F6A29B-2DF5-4939-9B93-595A00189D08}" type="pres">
      <dgm:prSet presAssocID="{4E79F350-24E5-47FF-95C7-5300C310B441}" presName="sibTrans" presStyleCnt="0"/>
      <dgm:spPr/>
    </dgm:pt>
    <dgm:pt modelId="{DE6F3FEB-40EB-4C78-95C5-65CE6F12DB49}" type="pres">
      <dgm:prSet presAssocID="{B10EA2C8-6968-413C-BBC3-2C788D3B90A3}" presName="node" presStyleLbl="node1" presStyleIdx="1" presStyleCnt="4" custScaleX="99762" custScaleY="103084" custLinFactNeighborX="-3026" custLinFactNeighborY="2605">
        <dgm:presLayoutVars>
          <dgm:bulletEnabled val="1"/>
        </dgm:presLayoutVars>
      </dgm:prSet>
      <dgm:spPr/>
    </dgm:pt>
    <dgm:pt modelId="{4BD145E6-0BD1-4F24-B8CD-3BE3A996117F}" type="pres">
      <dgm:prSet presAssocID="{07EE27A8-9C93-4E0A-A173-E9A55452011B}" presName="sibTrans" presStyleCnt="0"/>
      <dgm:spPr/>
    </dgm:pt>
    <dgm:pt modelId="{650465FF-5904-4E28-9B04-506E58523CCB}" type="pres">
      <dgm:prSet presAssocID="{EEA93A8E-328E-480F-8A42-CF1F7C8C6ECC}" presName="node" presStyleLbl="node1" presStyleIdx="2" presStyleCnt="4" custScaleX="95992" custScaleY="103714" custLinFactNeighborX="-9183" custLinFactNeighborY="-3735">
        <dgm:presLayoutVars>
          <dgm:bulletEnabled val="1"/>
        </dgm:presLayoutVars>
      </dgm:prSet>
      <dgm:spPr/>
    </dgm:pt>
    <dgm:pt modelId="{67E9DD01-2D9C-43C7-8A51-C60DE5199DFE}" type="pres">
      <dgm:prSet presAssocID="{315A0726-0A2F-49FC-8DCF-638B977049C1}" presName="sibTrans" presStyleCnt="0"/>
      <dgm:spPr/>
    </dgm:pt>
    <dgm:pt modelId="{C9CB2B6C-BF05-48AD-A8E2-E09ED22F2794}" type="pres">
      <dgm:prSet presAssocID="{EBE01AD9-ABF2-4C06-B4E0-679DA29F608E}" presName="node" presStyleLbl="node1" presStyleIdx="3" presStyleCnt="4" custScaleX="91220" custLinFactNeighborX="-2349" custLinFactNeighborY="-5592">
        <dgm:presLayoutVars>
          <dgm:bulletEnabled val="1"/>
        </dgm:presLayoutVars>
      </dgm:prSet>
      <dgm:spPr/>
    </dgm:pt>
  </dgm:ptLst>
  <dgm:cxnLst>
    <dgm:cxn modelId="{F623EC13-548B-48EB-BA25-2EFE45AA744F}" srcId="{BDC58D48-5994-4A86-9954-E3DC189999B0}" destId="{B10EA2C8-6968-413C-BBC3-2C788D3B90A3}" srcOrd="1" destOrd="0" parTransId="{A502C6FE-A076-4839-A5AD-7A375789B1CF}" sibTransId="{07EE27A8-9C93-4E0A-A173-E9A55452011B}"/>
    <dgm:cxn modelId="{8AF27729-3111-4FAA-809A-DB79D29DE872}" type="presOf" srcId="{EBE01AD9-ABF2-4C06-B4E0-679DA29F608E}" destId="{C9CB2B6C-BF05-48AD-A8E2-E09ED22F2794}" srcOrd="0" destOrd="0" presId="urn:microsoft.com/office/officeart/2005/8/layout/default"/>
    <dgm:cxn modelId="{86E52C40-E5EA-4142-8CBD-B88213BD1ED7}" srcId="{BDC58D48-5994-4A86-9954-E3DC189999B0}" destId="{EBE01AD9-ABF2-4C06-B4E0-679DA29F608E}" srcOrd="3" destOrd="0" parTransId="{1E6074F3-35AB-4724-B390-41922AB53385}" sibTransId="{FEEB5787-3834-4ACB-8DE1-0BF948FA084C}"/>
    <dgm:cxn modelId="{5ADBFF67-DB28-4DAE-B287-C1A839012D6C}" type="presOf" srcId="{B10EA2C8-6968-413C-BBC3-2C788D3B90A3}" destId="{DE6F3FEB-40EB-4C78-95C5-65CE6F12DB49}" srcOrd="0" destOrd="0" presId="urn:microsoft.com/office/officeart/2005/8/layout/default"/>
    <dgm:cxn modelId="{6D5DB59D-A1B9-4A88-8339-2427D1599531}" type="presOf" srcId="{D3376841-E345-4944-A9A3-13A59EEAE8AF}" destId="{62D371C5-9808-4E65-A52A-B2AECE4FB665}" srcOrd="0" destOrd="0" presId="urn:microsoft.com/office/officeart/2005/8/layout/default"/>
    <dgm:cxn modelId="{9A2050C1-5E65-4B34-A6BC-76F0EEB83962}" srcId="{BDC58D48-5994-4A86-9954-E3DC189999B0}" destId="{D3376841-E345-4944-A9A3-13A59EEAE8AF}" srcOrd="0" destOrd="0" parTransId="{D322FFE6-9B67-490E-9CCC-DEC859F2CEF9}" sibTransId="{4E79F350-24E5-47FF-95C7-5300C310B441}"/>
    <dgm:cxn modelId="{D1C5CDD2-4D15-4B28-814D-04CDF0EBB6AE}" type="presOf" srcId="{EEA93A8E-328E-480F-8A42-CF1F7C8C6ECC}" destId="{650465FF-5904-4E28-9B04-506E58523CCB}" srcOrd="0" destOrd="0" presId="urn:microsoft.com/office/officeart/2005/8/layout/default"/>
    <dgm:cxn modelId="{A3A86FD8-25B3-408B-9DEE-B6C57B755FD7}" srcId="{BDC58D48-5994-4A86-9954-E3DC189999B0}" destId="{EEA93A8E-328E-480F-8A42-CF1F7C8C6ECC}" srcOrd="2" destOrd="0" parTransId="{29E4D7E0-B632-4339-8792-2D41EE81EA6F}" sibTransId="{315A0726-0A2F-49FC-8DCF-638B977049C1}"/>
    <dgm:cxn modelId="{C7D3EFEC-3938-4DBA-B07C-3CED171C7AD3}" type="presOf" srcId="{BDC58D48-5994-4A86-9954-E3DC189999B0}" destId="{05197E70-1E6F-4BE5-A881-AD0444DBF765}" srcOrd="0" destOrd="0" presId="urn:microsoft.com/office/officeart/2005/8/layout/default"/>
    <dgm:cxn modelId="{18168901-1095-43D1-9507-FD64888EEBCB}" type="presParOf" srcId="{05197E70-1E6F-4BE5-A881-AD0444DBF765}" destId="{62D371C5-9808-4E65-A52A-B2AECE4FB665}" srcOrd="0" destOrd="0" presId="urn:microsoft.com/office/officeart/2005/8/layout/default"/>
    <dgm:cxn modelId="{A1CEE469-D2BF-4BAC-BF0F-1A41A4E92352}" type="presParOf" srcId="{05197E70-1E6F-4BE5-A881-AD0444DBF765}" destId="{93F6A29B-2DF5-4939-9B93-595A00189D08}" srcOrd="1" destOrd="0" presId="urn:microsoft.com/office/officeart/2005/8/layout/default"/>
    <dgm:cxn modelId="{7E3EF281-313A-4DC0-B96D-B87301A9D76A}" type="presParOf" srcId="{05197E70-1E6F-4BE5-A881-AD0444DBF765}" destId="{DE6F3FEB-40EB-4C78-95C5-65CE6F12DB49}" srcOrd="2" destOrd="0" presId="urn:microsoft.com/office/officeart/2005/8/layout/default"/>
    <dgm:cxn modelId="{4969075B-C185-43E0-AF3A-36382775112B}" type="presParOf" srcId="{05197E70-1E6F-4BE5-A881-AD0444DBF765}" destId="{4BD145E6-0BD1-4F24-B8CD-3BE3A996117F}" srcOrd="3" destOrd="0" presId="urn:microsoft.com/office/officeart/2005/8/layout/default"/>
    <dgm:cxn modelId="{4486B295-7641-4FCA-8239-96E861B6BBB5}" type="presParOf" srcId="{05197E70-1E6F-4BE5-A881-AD0444DBF765}" destId="{650465FF-5904-4E28-9B04-506E58523CCB}" srcOrd="4" destOrd="0" presId="urn:microsoft.com/office/officeart/2005/8/layout/default"/>
    <dgm:cxn modelId="{E9F98B43-A5B1-408B-B5A3-9EB7C8695CFD}" type="presParOf" srcId="{05197E70-1E6F-4BE5-A881-AD0444DBF765}" destId="{67E9DD01-2D9C-43C7-8A51-C60DE5199DFE}" srcOrd="5" destOrd="0" presId="urn:microsoft.com/office/officeart/2005/8/layout/default"/>
    <dgm:cxn modelId="{64FDFE0E-FDB0-43E1-B1A4-D0D2642CDB87}" type="presParOf" srcId="{05197E70-1E6F-4BE5-A881-AD0444DBF765}" destId="{C9CB2B6C-BF05-48AD-A8E2-E09ED22F2794}" srcOrd="6" destOrd="0" presId="urn:microsoft.com/office/officeart/2005/8/layout/default"/>
  </dgm:cxnLst>
  <dgm:bg>
    <a:solidFill>
      <a:srgbClr val="FFFFFF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DC58D48-5994-4A86-9954-E3DC189999B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3376841-E345-4944-A9A3-13A59EEAE8AF}">
      <dgm:prSet phldrT="[Texto]" custT="1"/>
      <dgm:spPr/>
      <dgm:t>
        <a:bodyPr/>
        <a:lstStyle/>
        <a:p>
          <a:r>
            <a:rPr lang="es-ES" sz="2000" b="1" dirty="0">
              <a:solidFill>
                <a:srgbClr val="FFFFFF"/>
              </a:solidFill>
            </a:rPr>
            <a:t>PRECIO (ELEVADO)</a:t>
          </a:r>
        </a:p>
      </dgm:t>
    </dgm:pt>
    <dgm:pt modelId="{D322FFE6-9B67-490E-9CCC-DEC859F2CEF9}" type="parTrans" cxnId="{9A2050C1-5E65-4B34-A6BC-76F0EEB83962}">
      <dgm:prSet/>
      <dgm:spPr/>
      <dgm:t>
        <a:bodyPr/>
        <a:lstStyle/>
        <a:p>
          <a:endParaRPr lang="es-ES"/>
        </a:p>
      </dgm:t>
    </dgm:pt>
    <dgm:pt modelId="{4E79F350-24E5-47FF-95C7-5300C310B441}" type="sibTrans" cxnId="{9A2050C1-5E65-4B34-A6BC-76F0EEB83962}">
      <dgm:prSet/>
      <dgm:spPr/>
      <dgm:t>
        <a:bodyPr/>
        <a:lstStyle/>
        <a:p>
          <a:endParaRPr lang="es-ES"/>
        </a:p>
      </dgm:t>
    </dgm:pt>
    <dgm:pt modelId="{B10EA2C8-6968-413C-BBC3-2C788D3B90A3}">
      <dgm:prSet phldrT="[Texto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ES" sz="2000" b="1" dirty="0">
              <a:solidFill>
                <a:srgbClr val="FFFFFF"/>
              </a:solidFill>
            </a:rPr>
            <a:t>RIESGO PERCIBIDO</a:t>
          </a:r>
        </a:p>
      </dgm:t>
    </dgm:pt>
    <dgm:pt modelId="{A502C6FE-A076-4839-A5AD-7A375789B1CF}" type="parTrans" cxnId="{F623EC13-548B-48EB-BA25-2EFE45AA744F}">
      <dgm:prSet/>
      <dgm:spPr/>
      <dgm:t>
        <a:bodyPr/>
        <a:lstStyle/>
        <a:p>
          <a:endParaRPr lang="es-ES"/>
        </a:p>
      </dgm:t>
    </dgm:pt>
    <dgm:pt modelId="{07EE27A8-9C93-4E0A-A173-E9A55452011B}" type="sibTrans" cxnId="{F623EC13-548B-48EB-BA25-2EFE45AA744F}">
      <dgm:prSet/>
      <dgm:spPr/>
      <dgm:t>
        <a:bodyPr/>
        <a:lstStyle/>
        <a:p>
          <a:endParaRPr lang="es-ES"/>
        </a:p>
      </dgm:t>
    </dgm:pt>
    <dgm:pt modelId="{EEA93A8E-328E-480F-8A42-CF1F7C8C6ECC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2000" b="1" dirty="0"/>
            <a:t>FALTA DE HABILIDADES PARA LIMPIAR/COCINAR PESCADO</a:t>
          </a:r>
        </a:p>
      </dgm:t>
    </dgm:pt>
    <dgm:pt modelId="{29E4D7E0-B632-4339-8792-2D41EE81EA6F}" type="parTrans" cxnId="{A3A86FD8-25B3-408B-9DEE-B6C57B755FD7}">
      <dgm:prSet/>
      <dgm:spPr/>
      <dgm:t>
        <a:bodyPr/>
        <a:lstStyle/>
        <a:p>
          <a:endParaRPr lang="es-ES"/>
        </a:p>
      </dgm:t>
    </dgm:pt>
    <dgm:pt modelId="{315A0726-0A2F-49FC-8DCF-638B977049C1}" type="sibTrans" cxnId="{A3A86FD8-25B3-408B-9DEE-B6C57B755FD7}">
      <dgm:prSet/>
      <dgm:spPr/>
      <dgm:t>
        <a:bodyPr/>
        <a:lstStyle/>
        <a:p>
          <a:endParaRPr lang="es-ES"/>
        </a:p>
      </dgm:t>
    </dgm:pt>
    <dgm:pt modelId="{EBE01AD9-ABF2-4C06-B4E0-679DA29F608E}">
      <dgm:prSet phldrT="[Texto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s-ES" sz="1800" b="1" dirty="0">
              <a:solidFill>
                <a:schemeClr val="tx1"/>
              </a:solidFill>
            </a:rPr>
            <a:t>SEGURIDAD ALIMENTARIA</a:t>
          </a:r>
        </a:p>
      </dgm:t>
    </dgm:pt>
    <dgm:pt modelId="{1E6074F3-35AB-4724-B390-41922AB53385}" type="parTrans" cxnId="{86E52C40-E5EA-4142-8CBD-B88213BD1ED7}">
      <dgm:prSet/>
      <dgm:spPr/>
      <dgm:t>
        <a:bodyPr/>
        <a:lstStyle/>
        <a:p>
          <a:endParaRPr lang="es-ES"/>
        </a:p>
      </dgm:t>
    </dgm:pt>
    <dgm:pt modelId="{FEEB5787-3834-4ACB-8DE1-0BF948FA084C}" type="sibTrans" cxnId="{86E52C40-E5EA-4142-8CBD-B88213BD1ED7}">
      <dgm:prSet/>
      <dgm:spPr/>
      <dgm:t>
        <a:bodyPr/>
        <a:lstStyle/>
        <a:p>
          <a:endParaRPr lang="es-ES"/>
        </a:p>
      </dgm:t>
    </dgm:pt>
    <dgm:pt modelId="{06E8B212-9D61-477C-B88E-C4660D52E455}">
      <dgm:prSet custT="1"/>
      <dgm:spPr/>
      <dgm:t>
        <a:bodyPr/>
        <a:lstStyle/>
        <a:p>
          <a:r>
            <a:rPr lang="es-ES" sz="2000" b="1" kern="1200" dirty="0">
              <a:solidFill>
                <a:srgbClr val="FFFFFF"/>
              </a:solidFill>
            </a:rPr>
            <a:t>FALTA DE TIEMPO</a:t>
          </a:r>
        </a:p>
      </dgm:t>
    </dgm:pt>
    <dgm:pt modelId="{8C952253-721D-46A3-8580-E401BD47EB37}" type="parTrans" cxnId="{92529DAF-6D3F-437F-934C-F56B490C8490}">
      <dgm:prSet/>
      <dgm:spPr/>
      <dgm:t>
        <a:bodyPr/>
        <a:lstStyle/>
        <a:p>
          <a:endParaRPr lang="es-ES"/>
        </a:p>
      </dgm:t>
    </dgm:pt>
    <dgm:pt modelId="{2FA18CF5-2A43-4E4A-A2FA-EA1449B81293}" type="sibTrans" cxnId="{92529DAF-6D3F-437F-934C-F56B490C8490}">
      <dgm:prSet/>
      <dgm:spPr/>
      <dgm:t>
        <a:bodyPr/>
        <a:lstStyle/>
        <a:p>
          <a:endParaRPr lang="es-ES"/>
        </a:p>
      </dgm:t>
    </dgm:pt>
    <dgm:pt modelId="{05197E70-1E6F-4BE5-A881-AD0444DBF765}" type="pres">
      <dgm:prSet presAssocID="{BDC58D48-5994-4A86-9954-E3DC189999B0}" presName="diagram" presStyleCnt="0">
        <dgm:presLayoutVars>
          <dgm:dir/>
          <dgm:resizeHandles val="exact"/>
        </dgm:presLayoutVars>
      </dgm:prSet>
      <dgm:spPr/>
    </dgm:pt>
    <dgm:pt modelId="{62D371C5-9808-4E65-A52A-B2AECE4FB665}" type="pres">
      <dgm:prSet presAssocID="{D3376841-E345-4944-A9A3-13A59EEAE8AF}" presName="node" presStyleLbl="node1" presStyleIdx="0" presStyleCnt="5" custScaleX="128501" custScaleY="104601" custLinFactNeighborX="-19888" custLinFactNeighborY="-3629">
        <dgm:presLayoutVars>
          <dgm:bulletEnabled val="1"/>
        </dgm:presLayoutVars>
      </dgm:prSet>
      <dgm:spPr/>
    </dgm:pt>
    <dgm:pt modelId="{93F6A29B-2DF5-4939-9B93-595A00189D08}" type="pres">
      <dgm:prSet presAssocID="{4E79F350-24E5-47FF-95C7-5300C310B441}" presName="sibTrans" presStyleCnt="0"/>
      <dgm:spPr/>
    </dgm:pt>
    <dgm:pt modelId="{DE6F3FEB-40EB-4C78-95C5-65CE6F12DB49}" type="pres">
      <dgm:prSet presAssocID="{B10EA2C8-6968-413C-BBC3-2C788D3B90A3}" presName="node" presStyleLbl="node1" presStyleIdx="1" presStyleCnt="5" custScaleX="114189" custLinFactNeighborX="3629" custLinFactNeighborY="-2303">
        <dgm:presLayoutVars>
          <dgm:bulletEnabled val="1"/>
        </dgm:presLayoutVars>
      </dgm:prSet>
      <dgm:spPr/>
    </dgm:pt>
    <dgm:pt modelId="{4BD145E6-0BD1-4F24-B8CD-3BE3A996117F}" type="pres">
      <dgm:prSet presAssocID="{07EE27A8-9C93-4E0A-A173-E9A55452011B}" presName="sibTrans" presStyleCnt="0"/>
      <dgm:spPr/>
    </dgm:pt>
    <dgm:pt modelId="{650465FF-5904-4E28-9B04-506E58523CCB}" type="pres">
      <dgm:prSet presAssocID="{EEA93A8E-328E-480F-8A42-CF1F7C8C6ECC}" presName="node" presStyleLbl="node1" presStyleIdx="2" presStyleCnt="5" custScaleX="130078" custScaleY="119868" custLinFactNeighborX="-15941" custLinFactNeighborY="-8303">
        <dgm:presLayoutVars>
          <dgm:bulletEnabled val="1"/>
        </dgm:presLayoutVars>
      </dgm:prSet>
      <dgm:spPr/>
    </dgm:pt>
    <dgm:pt modelId="{67E9DD01-2D9C-43C7-8A51-C60DE5199DFE}" type="pres">
      <dgm:prSet presAssocID="{315A0726-0A2F-49FC-8DCF-638B977049C1}" presName="sibTrans" presStyleCnt="0"/>
      <dgm:spPr/>
    </dgm:pt>
    <dgm:pt modelId="{611FB272-4B08-4067-B278-3BC8D1340E8C}" type="pres">
      <dgm:prSet presAssocID="{06E8B212-9D61-477C-B88E-C4660D52E455}" presName="node" presStyleLbl="node1" presStyleIdx="3" presStyleCnt="5" custScaleX="118657" custScaleY="111189" custLinFactNeighborX="1917" custLinFactNeighborY="-7554">
        <dgm:presLayoutVars>
          <dgm:bulletEnabled val="1"/>
        </dgm:presLayoutVars>
      </dgm:prSet>
      <dgm:spPr/>
    </dgm:pt>
    <dgm:pt modelId="{95903EBD-680B-4DFF-8B83-A9EC5BEB09C4}" type="pres">
      <dgm:prSet presAssocID="{2FA18CF5-2A43-4E4A-A2FA-EA1449B81293}" presName="sibTrans" presStyleCnt="0"/>
      <dgm:spPr/>
    </dgm:pt>
    <dgm:pt modelId="{C9CB2B6C-BF05-48AD-A8E2-E09ED22F2794}" type="pres">
      <dgm:prSet presAssocID="{EBE01AD9-ABF2-4C06-B4E0-679DA29F608E}" presName="node" presStyleLbl="node1" presStyleIdx="4" presStyleCnt="5" custScaleX="126766" custLinFactNeighborX="2047" custLinFactNeighborY="-2231">
        <dgm:presLayoutVars>
          <dgm:bulletEnabled val="1"/>
        </dgm:presLayoutVars>
      </dgm:prSet>
      <dgm:spPr/>
    </dgm:pt>
  </dgm:ptLst>
  <dgm:cxnLst>
    <dgm:cxn modelId="{F623EC13-548B-48EB-BA25-2EFE45AA744F}" srcId="{BDC58D48-5994-4A86-9954-E3DC189999B0}" destId="{B10EA2C8-6968-413C-BBC3-2C788D3B90A3}" srcOrd="1" destOrd="0" parTransId="{A502C6FE-A076-4839-A5AD-7A375789B1CF}" sibTransId="{07EE27A8-9C93-4E0A-A173-E9A55452011B}"/>
    <dgm:cxn modelId="{8AF27729-3111-4FAA-809A-DB79D29DE872}" type="presOf" srcId="{EBE01AD9-ABF2-4C06-B4E0-679DA29F608E}" destId="{C9CB2B6C-BF05-48AD-A8E2-E09ED22F2794}" srcOrd="0" destOrd="0" presId="urn:microsoft.com/office/officeart/2005/8/layout/default"/>
    <dgm:cxn modelId="{86E52C40-E5EA-4142-8CBD-B88213BD1ED7}" srcId="{BDC58D48-5994-4A86-9954-E3DC189999B0}" destId="{EBE01AD9-ABF2-4C06-B4E0-679DA29F608E}" srcOrd="4" destOrd="0" parTransId="{1E6074F3-35AB-4724-B390-41922AB53385}" sibTransId="{FEEB5787-3834-4ACB-8DE1-0BF948FA084C}"/>
    <dgm:cxn modelId="{5ADBFF67-DB28-4DAE-B287-C1A839012D6C}" type="presOf" srcId="{B10EA2C8-6968-413C-BBC3-2C788D3B90A3}" destId="{DE6F3FEB-40EB-4C78-95C5-65CE6F12DB49}" srcOrd="0" destOrd="0" presId="urn:microsoft.com/office/officeart/2005/8/layout/default"/>
    <dgm:cxn modelId="{6D5DB59D-A1B9-4A88-8339-2427D1599531}" type="presOf" srcId="{D3376841-E345-4944-A9A3-13A59EEAE8AF}" destId="{62D371C5-9808-4E65-A52A-B2AECE4FB665}" srcOrd="0" destOrd="0" presId="urn:microsoft.com/office/officeart/2005/8/layout/default"/>
    <dgm:cxn modelId="{92529DAF-6D3F-437F-934C-F56B490C8490}" srcId="{BDC58D48-5994-4A86-9954-E3DC189999B0}" destId="{06E8B212-9D61-477C-B88E-C4660D52E455}" srcOrd="3" destOrd="0" parTransId="{8C952253-721D-46A3-8580-E401BD47EB37}" sibTransId="{2FA18CF5-2A43-4E4A-A2FA-EA1449B81293}"/>
    <dgm:cxn modelId="{6A1832B0-0CF7-46F9-9339-CCFB5F388F74}" type="presOf" srcId="{06E8B212-9D61-477C-B88E-C4660D52E455}" destId="{611FB272-4B08-4067-B278-3BC8D1340E8C}" srcOrd="0" destOrd="0" presId="urn:microsoft.com/office/officeart/2005/8/layout/default"/>
    <dgm:cxn modelId="{9A2050C1-5E65-4B34-A6BC-76F0EEB83962}" srcId="{BDC58D48-5994-4A86-9954-E3DC189999B0}" destId="{D3376841-E345-4944-A9A3-13A59EEAE8AF}" srcOrd="0" destOrd="0" parTransId="{D322FFE6-9B67-490E-9CCC-DEC859F2CEF9}" sibTransId="{4E79F350-24E5-47FF-95C7-5300C310B441}"/>
    <dgm:cxn modelId="{D1C5CDD2-4D15-4B28-814D-04CDF0EBB6AE}" type="presOf" srcId="{EEA93A8E-328E-480F-8A42-CF1F7C8C6ECC}" destId="{650465FF-5904-4E28-9B04-506E58523CCB}" srcOrd="0" destOrd="0" presId="urn:microsoft.com/office/officeart/2005/8/layout/default"/>
    <dgm:cxn modelId="{A3A86FD8-25B3-408B-9DEE-B6C57B755FD7}" srcId="{BDC58D48-5994-4A86-9954-E3DC189999B0}" destId="{EEA93A8E-328E-480F-8A42-CF1F7C8C6ECC}" srcOrd="2" destOrd="0" parTransId="{29E4D7E0-B632-4339-8792-2D41EE81EA6F}" sibTransId="{315A0726-0A2F-49FC-8DCF-638B977049C1}"/>
    <dgm:cxn modelId="{C7D3EFEC-3938-4DBA-B07C-3CED171C7AD3}" type="presOf" srcId="{BDC58D48-5994-4A86-9954-E3DC189999B0}" destId="{05197E70-1E6F-4BE5-A881-AD0444DBF765}" srcOrd="0" destOrd="0" presId="urn:microsoft.com/office/officeart/2005/8/layout/default"/>
    <dgm:cxn modelId="{18168901-1095-43D1-9507-FD64888EEBCB}" type="presParOf" srcId="{05197E70-1E6F-4BE5-A881-AD0444DBF765}" destId="{62D371C5-9808-4E65-A52A-B2AECE4FB665}" srcOrd="0" destOrd="0" presId="urn:microsoft.com/office/officeart/2005/8/layout/default"/>
    <dgm:cxn modelId="{A1CEE469-D2BF-4BAC-BF0F-1A41A4E92352}" type="presParOf" srcId="{05197E70-1E6F-4BE5-A881-AD0444DBF765}" destId="{93F6A29B-2DF5-4939-9B93-595A00189D08}" srcOrd="1" destOrd="0" presId="urn:microsoft.com/office/officeart/2005/8/layout/default"/>
    <dgm:cxn modelId="{7E3EF281-313A-4DC0-B96D-B87301A9D76A}" type="presParOf" srcId="{05197E70-1E6F-4BE5-A881-AD0444DBF765}" destId="{DE6F3FEB-40EB-4C78-95C5-65CE6F12DB49}" srcOrd="2" destOrd="0" presId="urn:microsoft.com/office/officeart/2005/8/layout/default"/>
    <dgm:cxn modelId="{4969075B-C185-43E0-AF3A-36382775112B}" type="presParOf" srcId="{05197E70-1E6F-4BE5-A881-AD0444DBF765}" destId="{4BD145E6-0BD1-4F24-B8CD-3BE3A996117F}" srcOrd="3" destOrd="0" presId="urn:microsoft.com/office/officeart/2005/8/layout/default"/>
    <dgm:cxn modelId="{4486B295-7641-4FCA-8239-96E861B6BBB5}" type="presParOf" srcId="{05197E70-1E6F-4BE5-A881-AD0444DBF765}" destId="{650465FF-5904-4E28-9B04-506E58523CCB}" srcOrd="4" destOrd="0" presId="urn:microsoft.com/office/officeart/2005/8/layout/default"/>
    <dgm:cxn modelId="{E9F98B43-A5B1-408B-B5A3-9EB7C8695CFD}" type="presParOf" srcId="{05197E70-1E6F-4BE5-A881-AD0444DBF765}" destId="{67E9DD01-2D9C-43C7-8A51-C60DE5199DFE}" srcOrd="5" destOrd="0" presId="urn:microsoft.com/office/officeart/2005/8/layout/default"/>
    <dgm:cxn modelId="{A59A3A5F-0DE1-4A61-B003-AFE4CA796064}" type="presParOf" srcId="{05197E70-1E6F-4BE5-A881-AD0444DBF765}" destId="{611FB272-4B08-4067-B278-3BC8D1340E8C}" srcOrd="6" destOrd="0" presId="urn:microsoft.com/office/officeart/2005/8/layout/default"/>
    <dgm:cxn modelId="{B18B871D-DA0F-4984-B9C5-1D9DE5148497}" type="presParOf" srcId="{05197E70-1E6F-4BE5-A881-AD0444DBF765}" destId="{95903EBD-680B-4DFF-8B83-A9EC5BEB09C4}" srcOrd="7" destOrd="0" presId="urn:microsoft.com/office/officeart/2005/8/layout/default"/>
    <dgm:cxn modelId="{64FDFE0E-FDB0-43E1-B1A4-D0D2642CDB87}" type="presParOf" srcId="{05197E70-1E6F-4BE5-A881-AD0444DBF765}" destId="{C9CB2B6C-BF05-48AD-A8E2-E09ED22F2794}" srcOrd="8" destOrd="0" presId="urn:microsoft.com/office/officeart/2005/8/layout/default"/>
  </dgm:cxnLst>
  <dgm:bg>
    <a:solidFill>
      <a:srgbClr val="FFFFFF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DC58D48-5994-4A86-9954-E3DC189999B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3376841-E345-4944-A9A3-13A59EEAE8AF}">
      <dgm:prSet phldrT="[Texto]" custT="1"/>
      <dgm:spPr/>
      <dgm:t>
        <a:bodyPr/>
        <a:lstStyle/>
        <a:p>
          <a:r>
            <a:rPr lang="es-ES" sz="2000" b="1" dirty="0">
              <a:solidFill>
                <a:srgbClr val="FFFFFF"/>
              </a:solidFill>
            </a:rPr>
            <a:t>PRECIO (ELEVADO)</a:t>
          </a:r>
        </a:p>
      </dgm:t>
    </dgm:pt>
    <dgm:pt modelId="{D322FFE6-9B67-490E-9CCC-DEC859F2CEF9}" type="parTrans" cxnId="{9A2050C1-5E65-4B34-A6BC-76F0EEB83962}">
      <dgm:prSet/>
      <dgm:spPr/>
      <dgm:t>
        <a:bodyPr/>
        <a:lstStyle/>
        <a:p>
          <a:endParaRPr lang="es-ES"/>
        </a:p>
      </dgm:t>
    </dgm:pt>
    <dgm:pt modelId="{4E79F350-24E5-47FF-95C7-5300C310B441}" type="sibTrans" cxnId="{9A2050C1-5E65-4B34-A6BC-76F0EEB83962}">
      <dgm:prSet/>
      <dgm:spPr/>
      <dgm:t>
        <a:bodyPr/>
        <a:lstStyle/>
        <a:p>
          <a:endParaRPr lang="es-ES"/>
        </a:p>
      </dgm:t>
    </dgm:pt>
    <dgm:pt modelId="{B10EA2C8-6968-413C-BBC3-2C788D3B90A3}">
      <dgm:prSet phldrT="[Texto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" sz="2000" b="1" dirty="0">
              <a:solidFill>
                <a:srgbClr val="FFFFFF"/>
              </a:solidFill>
            </a:rPr>
            <a:t>RIESGO PERCIBIDO</a:t>
          </a:r>
        </a:p>
      </dgm:t>
    </dgm:pt>
    <dgm:pt modelId="{A502C6FE-A076-4839-A5AD-7A375789B1CF}" type="parTrans" cxnId="{F623EC13-548B-48EB-BA25-2EFE45AA744F}">
      <dgm:prSet/>
      <dgm:spPr/>
      <dgm:t>
        <a:bodyPr/>
        <a:lstStyle/>
        <a:p>
          <a:endParaRPr lang="es-ES"/>
        </a:p>
      </dgm:t>
    </dgm:pt>
    <dgm:pt modelId="{07EE27A8-9C93-4E0A-A173-E9A55452011B}" type="sibTrans" cxnId="{F623EC13-548B-48EB-BA25-2EFE45AA744F}">
      <dgm:prSet/>
      <dgm:spPr/>
      <dgm:t>
        <a:bodyPr/>
        <a:lstStyle/>
        <a:p>
          <a:endParaRPr lang="es-ES"/>
        </a:p>
      </dgm:t>
    </dgm:pt>
    <dgm:pt modelId="{EEA93A8E-328E-480F-8A42-CF1F7C8C6ECC}">
      <dgm:prSet phldrT="[Texto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" sz="2000" b="1" dirty="0"/>
            <a:t>FALTA DE HABILIDADES PARA LIMPIAR/COCINAR PESCADO</a:t>
          </a:r>
        </a:p>
      </dgm:t>
    </dgm:pt>
    <dgm:pt modelId="{29E4D7E0-B632-4339-8792-2D41EE81EA6F}" type="parTrans" cxnId="{A3A86FD8-25B3-408B-9DEE-B6C57B755FD7}">
      <dgm:prSet/>
      <dgm:spPr/>
      <dgm:t>
        <a:bodyPr/>
        <a:lstStyle/>
        <a:p>
          <a:endParaRPr lang="es-ES"/>
        </a:p>
      </dgm:t>
    </dgm:pt>
    <dgm:pt modelId="{315A0726-0A2F-49FC-8DCF-638B977049C1}" type="sibTrans" cxnId="{A3A86FD8-25B3-408B-9DEE-B6C57B755FD7}">
      <dgm:prSet/>
      <dgm:spPr/>
      <dgm:t>
        <a:bodyPr/>
        <a:lstStyle/>
        <a:p>
          <a:endParaRPr lang="es-ES"/>
        </a:p>
      </dgm:t>
    </dgm:pt>
    <dgm:pt modelId="{EBE01AD9-ABF2-4C06-B4E0-679DA29F608E}">
      <dgm:prSet phldrT="[Texto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" sz="1800" b="1" dirty="0">
              <a:solidFill>
                <a:schemeClr val="bg1"/>
              </a:solidFill>
            </a:rPr>
            <a:t>SEGURIDAD ALIMENTARIA</a:t>
          </a:r>
        </a:p>
      </dgm:t>
    </dgm:pt>
    <dgm:pt modelId="{1E6074F3-35AB-4724-B390-41922AB53385}" type="parTrans" cxnId="{86E52C40-E5EA-4142-8CBD-B88213BD1ED7}">
      <dgm:prSet/>
      <dgm:spPr/>
      <dgm:t>
        <a:bodyPr/>
        <a:lstStyle/>
        <a:p>
          <a:endParaRPr lang="es-ES"/>
        </a:p>
      </dgm:t>
    </dgm:pt>
    <dgm:pt modelId="{FEEB5787-3834-4ACB-8DE1-0BF948FA084C}" type="sibTrans" cxnId="{86E52C40-E5EA-4142-8CBD-B88213BD1ED7}">
      <dgm:prSet/>
      <dgm:spPr/>
      <dgm:t>
        <a:bodyPr/>
        <a:lstStyle/>
        <a:p>
          <a:endParaRPr lang="es-ES"/>
        </a:p>
      </dgm:t>
    </dgm:pt>
    <dgm:pt modelId="{06E8B212-9D61-477C-B88E-C4660D52E455}">
      <dgm:prSet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" sz="2000" b="1" kern="1200" dirty="0">
              <a:solidFill>
                <a:srgbClr val="FFFFFF"/>
              </a:solidFill>
            </a:rPr>
            <a:t>FALTA DE TIEMPO</a:t>
          </a:r>
        </a:p>
      </dgm:t>
    </dgm:pt>
    <dgm:pt modelId="{8C952253-721D-46A3-8580-E401BD47EB37}" type="parTrans" cxnId="{92529DAF-6D3F-437F-934C-F56B490C8490}">
      <dgm:prSet/>
      <dgm:spPr/>
      <dgm:t>
        <a:bodyPr/>
        <a:lstStyle/>
        <a:p>
          <a:endParaRPr lang="es-ES"/>
        </a:p>
      </dgm:t>
    </dgm:pt>
    <dgm:pt modelId="{2FA18CF5-2A43-4E4A-A2FA-EA1449B81293}" type="sibTrans" cxnId="{92529DAF-6D3F-437F-934C-F56B490C8490}">
      <dgm:prSet/>
      <dgm:spPr/>
      <dgm:t>
        <a:bodyPr/>
        <a:lstStyle/>
        <a:p>
          <a:endParaRPr lang="es-ES"/>
        </a:p>
      </dgm:t>
    </dgm:pt>
    <dgm:pt modelId="{05197E70-1E6F-4BE5-A881-AD0444DBF765}" type="pres">
      <dgm:prSet presAssocID="{BDC58D48-5994-4A86-9954-E3DC189999B0}" presName="diagram" presStyleCnt="0">
        <dgm:presLayoutVars>
          <dgm:dir/>
          <dgm:resizeHandles val="exact"/>
        </dgm:presLayoutVars>
      </dgm:prSet>
      <dgm:spPr/>
    </dgm:pt>
    <dgm:pt modelId="{62D371C5-9808-4E65-A52A-B2AECE4FB665}" type="pres">
      <dgm:prSet presAssocID="{D3376841-E345-4944-A9A3-13A59EEAE8AF}" presName="node" presStyleLbl="node1" presStyleIdx="0" presStyleCnt="5" custScaleX="128501" custScaleY="104601" custLinFactNeighborX="-19888" custLinFactNeighborY="-3629">
        <dgm:presLayoutVars>
          <dgm:bulletEnabled val="1"/>
        </dgm:presLayoutVars>
      </dgm:prSet>
      <dgm:spPr/>
    </dgm:pt>
    <dgm:pt modelId="{93F6A29B-2DF5-4939-9B93-595A00189D08}" type="pres">
      <dgm:prSet presAssocID="{4E79F350-24E5-47FF-95C7-5300C310B441}" presName="sibTrans" presStyleCnt="0"/>
      <dgm:spPr/>
    </dgm:pt>
    <dgm:pt modelId="{DE6F3FEB-40EB-4C78-95C5-65CE6F12DB49}" type="pres">
      <dgm:prSet presAssocID="{B10EA2C8-6968-413C-BBC3-2C788D3B90A3}" presName="node" presStyleLbl="node1" presStyleIdx="1" presStyleCnt="5" custScaleX="114189" custLinFactNeighborX="3629" custLinFactNeighborY="-2303">
        <dgm:presLayoutVars>
          <dgm:bulletEnabled val="1"/>
        </dgm:presLayoutVars>
      </dgm:prSet>
      <dgm:spPr/>
    </dgm:pt>
    <dgm:pt modelId="{4BD145E6-0BD1-4F24-B8CD-3BE3A996117F}" type="pres">
      <dgm:prSet presAssocID="{07EE27A8-9C93-4E0A-A173-E9A55452011B}" presName="sibTrans" presStyleCnt="0"/>
      <dgm:spPr/>
    </dgm:pt>
    <dgm:pt modelId="{650465FF-5904-4E28-9B04-506E58523CCB}" type="pres">
      <dgm:prSet presAssocID="{EEA93A8E-328E-480F-8A42-CF1F7C8C6ECC}" presName="node" presStyleLbl="node1" presStyleIdx="2" presStyleCnt="5" custScaleX="130078" custScaleY="119868" custLinFactNeighborX="-14892" custLinFactNeighborY="16743">
        <dgm:presLayoutVars>
          <dgm:bulletEnabled val="1"/>
        </dgm:presLayoutVars>
      </dgm:prSet>
      <dgm:spPr/>
    </dgm:pt>
    <dgm:pt modelId="{67E9DD01-2D9C-43C7-8A51-C60DE5199DFE}" type="pres">
      <dgm:prSet presAssocID="{315A0726-0A2F-49FC-8DCF-638B977049C1}" presName="sibTrans" presStyleCnt="0"/>
      <dgm:spPr/>
    </dgm:pt>
    <dgm:pt modelId="{611FB272-4B08-4067-B278-3BC8D1340E8C}" type="pres">
      <dgm:prSet presAssocID="{06E8B212-9D61-477C-B88E-C4660D52E455}" presName="node" presStyleLbl="node1" presStyleIdx="3" presStyleCnt="5" custScaleX="118657" custScaleY="111189" custLinFactNeighborX="971" custLinFactNeighborY="22626">
        <dgm:presLayoutVars>
          <dgm:bulletEnabled val="1"/>
        </dgm:presLayoutVars>
      </dgm:prSet>
      <dgm:spPr/>
    </dgm:pt>
    <dgm:pt modelId="{95903EBD-680B-4DFF-8B83-A9EC5BEB09C4}" type="pres">
      <dgm:prSet presAssocID="{2FA18CF5-2A43-4E4A-A2FA-EA1449B81293}" presName="sibTrans" presStyleCnt="0"/>
      <dgm:spPr/>
    </dgm:pt>
    <dgm:pt modelId="{C9CB2B6C-BF05-48AD-A8E2-E09ED22F2794}" type="pres">
      <dgm:prSet presAssocID="{EBE01AD9-ABF2-4C06-B4E0-679DA29F608E}" presName="node" presStyleLbl="node1" presStyleIdx="4" presStyleCnt="5" custScaleX="126766" custLinFactNeighborX="6052" custLinFactNeighborY="62">
        <dgm:presLayoutVars>
          <dgm:bulletEnabled val="1"/>
        </dgm:presLayoutVars>
      </dgm:prSet>
      <dgm:spPr/>
    </dgm:pt>
  </dgm:ptLst>
  <dgm:cxnLst>
    <dgm:cxn modelId="{F623EC13-548B-48EB-BA25-2EFE45AA744F}" srcId="{BDC58D48-5994-4A86-9954-E3DC189999B0}" destId="{B10EA2C8-6968-413C-BBC3-2C788D3B90A3}" srcOrd="1" destOrd="0" parTransId="{A502C6FE-A076-4839-A5AD-7A375789B1CF}" sibTransId="{07EE27A8-9C93-4E0A-A173-E9A55452011B}"/>
    <dgm:cxn modelId="{8AF27729-3111-4FAA-809A-DB79D29DE872}" type="presOf" srcId="{EBE01AD9-ABF2-4C06-B4E0-679DA29F608E}" destId="{C9CB2B6C-BF05-48AD-A8E2-E09ED22F2794}" srcOrd="0" destOrd="0" presId="urn:microsoft.com/office/officeart/2005/8/layout/default"/>
    <dgm:cxn modelId="{86E52C40-E5EA-4142-8CBD-B88213BD1ED7}" srcId="{BDC58D48-5994-4A86-9954-E3DC189999B0}" destId="{EBE01AD9-ABF2-4C06-B4E0-679DA29F608E}" srcOrd="4" destOrd="0" parTransId="{1E6074F3-35AB-4724-B390-41922AB53385}" sibTransId="{FEEB5787-3834-4ACB-8DE1-0BF948FA084C}"/>
    <dgm:cxn modelId="{5ADBFF67-DB28-4DAE-B287-C1A839012D6C}" type="presOf" srcId="{B10EA2C8-6968-413C-BBC3-2C788D3B90A3}" destId="{DE6F3FEB-40EB-4C78-95C5-65CE6F12DB49}" srcOrd="0" destOrd="0" presId="urn:microsoft.com/office/officeart/2005/8/layout/default"/>
    <dgm:cxn modelId="{6D5DB59D-A1B9-4A88-8339-2427D1599531}" type="presOf" srcId="{D3376841-E345-4944-A9A3-13A59EEAE8AF}" destId="{62D371C5-9808-4E65-A52A-B2AECE4FB665}" srcOrd="0" destOrd="0" presId="urn:microsoft.com/office/officeart/2005/8/layout/default"/>
    <dgm:cxn modelId="{92529DAF-6D3F-437F-934C-F56B490C8490}" srcId="{BDC58D48-5994-4A86-9954-E3DC189999B0}" destId="{06E8B212-9D61-477C-B88E-C4660D52E455}" srcOrd="3" destOrd="0" parTransId="{8C952253-721D-46A3-8580-E401BD47EB37}" sibTransId="{2FA18CF5-2A43-4E4A-A2FA-EA1449B81293}"/>
    <dgm:cxn modelId="{6A1832B0-0CF7-46F9-9339-CCFB5F388F74}" type="presOf" srcId="{06E8B212-9D61-477C-B88E-C4660D52E455}" destId="{611FB272-4B08-4067-B278-3BC8D1340E8C}" srcOrd="0" destOrd="0" presId="urn:microsoft.com/office/officeart/2005/8/layout/default"/>
    <dgm:cxn modelId="{9A2050C1-5E65-4B34-A6BC-76F0EEB83962}" srcId="{BDC58D48-5994-4A86-9954-E3DC189999B0}" destId="{D3376841-E345-4944-A9A3-13A59EEAE8AF}" srcOrd="0" destOrd="0" parTransId="{D322FFE6-9B67-490E-9CCC-DEC859F2CEF9}" sibTransId="{4E79F350-24E5-47FF-95C7-5300C310B441}"/>
    <dgm:cxn modelId="{D1C5CDD2-4D15-4B28-814D-04CDF0EBB6AE}" type="presOf" srcId="{EEA93A8E-328E-480F-8A42-CF1F7C8C6ECC}" destId="{650465FF-5904-4E28-9B04-506E58523CCB}" srcOrd="0" destOrd="0" presId="urn:microsoft.com/office/officeart/2005/8/layout/default"/>
    <dgm:cxn modelId="{A3A86FD8-25B3-408B-9DEE-B6C57B755FD7}" srcId="{BDC58D48-5994-4A86-9954-E3DC189999B0}" destId="{EEA93A8E-328E-480F-8A42-CF1F7C8C6ECC}" srcOrd="2" destOrd="0" parTransId="{29E4D7E0-B632-4339-8792-2D41EE81EA6F}" sibTransId="{315A0726-0A2F-49FC-8DCF-638B977049C1}"/>
    <dgm:cxn modelId="{C7D3EFEC-3938-4DBA-B07C-3CED171C7AD3}" type="presOf" srcId="{BDC58D48-5994-4A86-9954-E3DC189999B0}" destId="{05197E70-1E6F-4BE5-A881-AD0444DBF765}" srcOrd="0" destOrd="0" presId="urn:microsoft.com/office/officeart/2005/8/layout/default"/>
    <dgm:cxn modelId="{18168901-1095-43D1-9507-FD64888EEBCB}" type="presParOf" srcId="{05197E70-1E6F-4BE5-A881-AD0444DBF765}" destId="{62D371C5-9808-4E65-A52A-B2AECE4FB665}" srcOrd="0" destOrd="0" presId="urn:microsoft.com/office/officeart/2005/8/layout/default"/>
    <dgm:cxn modelId="{A1CEE469-D2BF-4BAC-BF0F-1A41A4E92352}" type="presParOf" srcId="{05197E70-1E6F-4BE5-A881-AD0444DBF765}" destId="{93F6A29B-2DF5-4939-9B93-595A00189D08}" srcOrd="1" destOrd="0" presId="urn:microsoft.com/office/officeart/2005/8/layout/default"/>
    <dgm:cxn modelId="{7E3EF281-313A-4DC0-B96D-B87301A9D76A}" type="presParOf" srcId="{05197E70-1E6F-4BE5-A881-AD0444DBF765}" destId="{DE6F3FEB-40EB-4C78-95C5-65CE6F12DB49}" srcOrd="2" destOrd="0" presId="urn:microsoft.com/office/officeart/2005/8/layout/default"/>
    <dgm:cxn modelId="{4969075B-C185-43E0-AF3A-36382775112B}" type="presParOf" srcId="{05197E70-1E6F-4BE5-A881-AD0444DBF765}" destId="{4BD145E6-0BD1-4F24-B8CD-3BE3A996117F}" srcOrd="3" destOrd="0" presId="urn:microsoft.com/office/officeart/2005/8/layout/default"/>
    <dgm:cxn modelId="{4486B295-7641-4FCA-8239-96E861B6BBB5}" type="presParOf" srcId="{05197E70-1E6F-4BE5-A881-AD0444DBF765}" destId="{650465FF-5904-4E28-9B04-506E58523CCB}" srcOrd="4" destOrd="0" presId="urn:microsoft.com/office/officeart/2005/8/layout/default"/>
    <dgm:cxn modelId="{E9F98B43-A5B1-408B-B5A3-9EB7C8695CFD}" type="presParOf" srcId="{05197E70-1E6F-4BE5-A881-AD0444DBF765}" destId="{67E9DD01-2D9C-43C7-8A51-C60DE5199DFE}" srcOrd="5" destOrd="0" presId="urn:microsoft.com/office/officeart/2005/8/layout/default"/>
    <dgm:cxn modelId="{A59A3A5F-0DE1-4A61-B003-AFE4CA796064}" type="presParOf" srcId="{05197E70-1E6F-4BE5-A881-AD0444DBF765}" destId="{611FB272-4B08-4067-B278-3BC8D1340E8C}" srcOrd="6" destOrd="0" presId="urn:microsoft.com/office/officeart/2005/8/layout/default"/>
    <dgm:cxn modelId="{B18B871D-DA0F-4984-B9C5-1D9DE5148497}" type="presParOf" srcId="{05197E70-1E6F-4BE5-A881-AD0444DBF765}" destId="{95903EBD-680B-4DFF-8B83-A9EC5BEB09C4}" srcOrd="7" destOrd="0" presId="urn:microsoft.com/office/officeart/2005/8/layout/default"/>
    <dgm:cxn modelId="{64FDFE0E-FDB0-43E1-B1A4-D0D2642CDB87}" type="presParOf" srcId="{05197E70-1E6F-4BE5-A881-AD0444DBF765}" destId="{C9CB2B6C-BF05-48AD-A8E2-E09ED22F2794}" srcOrd="8" destOrd="0" presId="urn:microsoft.com/office/officeart/2005/8/layout/default"/>
  </dgm:cxnLst>
  <dgm:bg>
    <a:solidFill>
      <a:srgbClr val="FFFFFF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D371C5-9808-4E65-A52A-B2AECE4FB665}">
      <dsp:nvSpPr>
        <dsp:cNvPr id="0" name=""/>
        <dsp:cNvSpPr/>
      </dsp:nvSpPr>
      <dsp:spPr>
        <a:xfrm>
          <a:off x="382880" y="0"/>
          <a:ext cx="3017197" cy="14736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</a:rPr>
            <a:t>SALUD</a:t>
          </a:r>
        </a:p>
      </dsp:txBody>
      <dsp:txXfrm>
        <a:off x="382880" y="0"/>
        <a:ext cx="3017197" cy="1473615"/>
      </dsp:txXfrm>
    </dsp:sp>
    <dsp:sp modelId="{DE6F3FEB-40EB-4C78-95C5-65CE6F12DB49}">
      <dsp:nvSpPr>
        <dsp:cNvPr id="0" name=""/>
        <dsp:cNvSpPr/>
      </dsp:nvSpPr>
      <dsp:spPr>
        <a:xfrm>
          <a:off x="4187055" y="2"/>
          <a:ext cx="2681152" cy="1408797"/>
        </a:xfrm>
        <a:prstGeom prst="rect">
          <a:avLst/>
        </a:prstGeom>
        <a:solidFill>
          <a:schemeClr val="accent1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</a:rPr>
            <a:t>SABOR/PLACER/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</a:rPr>
            <a:t>HEDONISMO</a:t>
          </a:r>
        </a:p>
      </dsp:txBody>
      <dsp:txXfrm>
        <a:off x="4187055" y="2"/>
        <a:ext cx="2681152" cy="1408797"/>
      </dsp:txXfrm>
    </dsp:sp>
    <dsp:sp modelId="{650465FF-5904-4E28-9B04-506E58523CCB}">
      <dsp:nvSpPr>
        <dsp:cNvPr id="0" name=""/>
        <dsp:cNvSpPr/>
      </dsp:nvSpPr>
      <dsp:spPr>
        <a:xfrm>
          <a:off x="404587" y="1591480"/>
          <a:ext cx="3054225" cy="1688696"/>
        </a:xfrm>
        <a:prstGeom prst="rect">
          <a:avLst/>
        </a:prstGeom>
        <a:solidFill>
          <a:schemeClr val="accent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CONVENIENCIA</a:t>
          </a:r>
        </a:p>
      </dsp:txBody>
      <dsp:txXfrm>
        <a:off x="404587" y="1591480"/>
        <a:ext cx="3054225" cy="1688696"/>
      </dsp:txXfrm>
    </dsp:sp>
    <dsp:sp modelId="{611FB272-4B08-4067-B278-3BC8D1340E8C}">
      <dsp:nvSpPr>
        <dsp:cNvPr id="0" name=""/>
        <dsp:cNvSpPr/>
      </dsp:nvSpPr>
      <dsp:spPr>
        <a:xfrm>
          <a:off x="4112917" y="1663167"/>
          <a:ext cx="2786060" cy="1566427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PROBAR</a:t>
          </a:r>
          <a:r>
            <a:rPr lang="es-ES" sz="2600" kern="1200" dirty="0"/>
            <a:t> </a:t>
          </a:r>
          <a:r>
            <a:rPr lang="es-ES" sz="2400" b="1" kern="1200" dirty="0">
              <a:solidFill>
                <a:srgbClr val="FFFFFF"/>
              </a:solidFill>
            </a:rPr>
            <a:t>NUEVOS PRODUCTOS</a:t>
          </a:r>
        </a:p>
      </dsp:txBody>
      <dsp:txXfrm>
        <a:off x="4112917" y="1663167"/>
        <a:ext cx="2786060" cy="1566427"/>
      </dsp:txXfrm>
    </dsp:sp>
    <dsp:sp modelId="{C9CB2B6C-BF05-48AD-A8E2-E09ED22F2794}">
      <dsp:nvSpPr>
        <dsp:cNvPr id="0" name=""/>
        <dsp:cNvSpPr/>
      </dsp:nvSpPr>
      <dsp:spPr>
        <a:xfrm>
          <a:off x="2470294" y="3631986"/>
          <a:ext cx="2976459" cy="1408797"/>
        </a:xfrm>
        <a:prstGeom prst="rect">
          <a:avLst/>
        </a:prstGeom>
        <a:solidFill>
          <a:schemeClr val="bg1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tx1"/>
              </a:solidFill>
            </a:rPr>
            <a:t>MOTIVACIONES ÉTICAS (REDUCIR CONSUMO CARNE)</a:t>
          </a:r>
        </a:p>
      </dsp:txBody>
      <dsp:txXfrm>
        <a:off x="2470294" y="3631986"/>
        <a:ext cx="2976459" cy="140879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D371C5-9808-4E65-A52A-B2AECE4FB665}">
      <dsp:nvSpPr>
        <dsp:cNvPr id="0" name=""/>
        <dsp:cNvSpPr/>
      </dsp:nvSpPr>
      <dsp:spPr>
        <a:xfrm>
          <a:off x="382880" y="0"/>
          <a:ext cx="3017197" cy="1473615"/>
        </a:xfrm>
        <a:prstGeom prst="rect">
          <a:avLst/>
        </a:prstGeom>
        <a:solidFill>
          <a:schemeClr val="bg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</a:rPr>
            <a:t>PRECIO (ELEVADO)</a:t>
          </a:r>
        </a:p>
      </dsp:txBody>
      <dsp:txXfrm>
        <a:off x="382880" y="0"/>
        <a:ext cx="3017197" cy="1473615"/>
      </dsp:txXfrm>
    </dsp:sp>
    <dsp:sp modelId="{DE6F3FEB-40EB-4C78-95C5-65CE6F12DB49}">
      <dsp:nvSpPr>
        <dsp:cNvPr id="0" name=""/>
        <dsp:cNvSpPr/>
      </dsp:nvSpPr>
      <dsp:spPr>
        <a:xfrm>
          <a:off x="4187055" y="2"/>
          <a:ext cx="2681152" cy="1408797"/>
        </a:xfrm>
        <a:prstGeom prst="rect">
          <a:avLst/>
        </a:prstGeom>
        <a:solidFill>
          <a:schemeClr val="accent1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</a:rPr>
            <a:t>RIESGO PERCIBIDO</a:t>
          </a:r>
        </a:p>
      </dsp:txBody>
      <dsp:txXfrm>
        <a:off x="4187055" y="2"/>
        <a:ext cx="2681152" cy="1408797"/>
      </dsp:txXfrm>
    </dsp:sp>
    <dsp:sp modelId="{650465FF-5904-4E28-9B04-506E58523CCB}">
      <dsp:nvSpPr>
        <dsp:cNvPr id="0" name=""/>
        <dsp:cNvSpPr/>
      </dsp:nvSpPr>
      <dsp:spPr>
        <a:xfrm>
          <a:off x="404587" y="1591480"/>
          <a:ext cx="3054225" cy="1688696"/>
        </a:xfrm>
        <a:prstGeom prst="rect">
          <a:avLst/>
        </a:prstGeom>
        <a:solidFill>
          <a:schemeClr val="bg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FALTA DE HABILIDADES PARA LIMPIAR/COCINAR PESCADO</a:t>
          </a:r>
        </a:p>
      </dsp:txBody>
      <dsp:txXfrm>
        <a:off x="404587" y="1591480"/>
        <a:ext cx="3054225" cy="1688696"/>
      </dsp:txXfrm>
    </dsp:sp>
    <dsp:sp modelId="{611FB272-4B08-4067-B278-3BC8D1340E8C}">
      <dsp:nvSpPr>
        <dsp:cNvPr id="0" name=""/>
        <dsp:cNvSpPr/>
      </dsp:nvSpPr>
      <dsp:spPr>
        <a:xfrm>
          <a:off x="4112917" y="1663167"/>
          <a:ext cx="2786060" cy="1566427"/>
        </a:xfrm>
        <a:prstGeom prst="rect">
          <a:avLst/>
        </a:prstGeom>
        <a:solidFill>
          <a:schemeClr val="bg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</a:rPr>
            <a:t>FALTA DE TIEMPO</a:t>
          </a:r>
        </a:p>
      </dsp:txBody>
      <dsp:txXfrm>
        <a:off x="4112917" y="1663167"/>
        <a:ext cx="2786060" cy="1566427"/>
      </dsp:txXfrm>
    </dsp:sp>
    <dsp:sp modelId="{C9CB2B6C-BF05-48AD-A8E2-E09ED22F2794}">
      <dsp:nvSpPr>
        <dsp:cNvPr id="0" name=""/>
        <dsp:cNvSpPr/>
      </dsp:nvSpPr>
      <dsp:spPr>
        <a:xfrm>
          <a:off x="2436201" y="3384494"/>
          <a:ext cx="2976459" cy="1408797"/>
        </a:xfrm>
        <a:prstGeom prst="rect">
          <a:avLst/>
        </a:prstGeom>
        <a:solidFill>
          <a:schemeClr val="bg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1"/>
              </a:solidFill>
            </a:rPr>
            <a:t>SEGURIDAD ALIMENTARIA</a:t>
          </a:r>
        </a:p>
      </dsp:txBody>
      <dsp:txXfrm>
        <a:off x="2436201" y="3384494"/>
        <a:ext cx="2976459" cy="140879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D371C5-9808-4E65-A52A-B2AECE4FB665}">
      <dsp:nvSpPr>
        <dsp:cNvPr id="0" name=""/>
        <dsp:cNvSpPr/>
      </dsp:nvSpPr>
      <dsp:spPr>
        <a:xfrm>
          <a:off x="382880" y="0"/>
          <a:ext cx="3017197" cy="1473615"/>
        </a:xfrm>
        <a:prstGeom prst="rect">
          <a:avLst/>
        </a:prstGeom>
        <a:solidFill>
          <a:schemeClr val="bg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</a:rPr>
            <a:t>PRECIO (ELEVADO)</a:t>
          </a:r>
        </a:p>
      </dsp:txBody>
      <dsp:txXfrm>
        <a:off x="382880" y="0"/>
        <a:ext cx="3017197" cy="1473615"/>
      </dsp:txXfrm>
    </dsp:sp>
    <dsp:sp modelId="{DE6F3FEB-40EB-4C78-95C5-65CE6F12DB49}">
      <dsp:nvSpPr>
        <dsp:cNvPr id="0" name=""/>
        <dsp:cNvSpPr/>
      </dsp:nvSpPr>
      <dsp:spPr>
        <a:xfrm>
          <a:off x="4187055" y="2"/>
          <a:ext cx="2681152" cy="1408797"/>
        </a:xfrm>
        <a:prstGeom prst="rect">
          <a:avLst/>
        </a:prstGeom>
        <a:solidFill>
          <a:schemeClr val="bg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</a:rPr>
            <a:t>RIESGO PERCIBIDO</a:t>
          </a:r>
        </a:p>
      </dsp:txBody>
      <dsp:txXfrm>
        <a:off x="4187055" y="2"/>
        <a:ext cx="2681152" cy="1408797"/>
      </dsp:txXfrm>
    </dsp:sp>
    <dsp:sp modelId="{650465FF-5904-4E28-9B04-506E58523CCB}">
      <dsp:nvSpPr>
        <dsp:cNvPr id="0" name=""/>
        <dsp:cNvSpPr/>
      </dsp:nvSpPr>
      <dsp:spPr>
        <a:xfrm>
          <a:off x="404587" y="1591480"/>
          <a:ext cx="3054225" cy="1688696"/>
        </a:xfrm>
        <a:prstGeom prst="rect">
          <a:avLst/>
        </a:prstGeom>
        <a:solidFill>
          <a:schemeClr val="accent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FALTA DE HABILIDADES PARA LIMPIAR/COCINAR PESCADO</a:t>
          </a:r>
        </a:p>
      </dsp:txBody>
      <dsp:txXfrm>
        <a:off x="404587" y="1591480"/>
        <a:ext cx="3054225" cy="1688696"/>
      </dsp:txXfrm>
    </dsp:sp>
    <dsp:sp modelId="{611FB272-4B08-4067-B278-3BC8D1340E8C}">
      <dsp:nvSpPr>
        <dsp:cNvPr id="0" name=""/>
        <dsp:cNvSpPr/>
      </dsp:nvSpPr>
      <dsp:spPr>
        <a:xfrm>
          <a:off x="4112917" y="1663167"/>
          <a:ext cx="2786060" cy="1566427"/>
        </a:xfrm>
        <a:prstGeom prst="rect">
          <a:avLst/>
        </a:prstGeom>
        <a:solidFill>
          <a:schemeClr val="bg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</a:rPr>
            <a:t>FALTA DE TIEMPO</a:t>
          </a:r>
        </a:p>
      </dsp:txBody>
      <dsp:txXfrm>
        <a:off x="4112917" y="1663167"/>
        <a:ext cx="2786060" cy="1566427"/>
      </dsp:txXfrm>
    </dsp:sp>
    <dsp:sp modelId="{C9CB2B6C-BF05-48AD-A8E2-E09ED22F2794}">
      <dsp:nvSpPr>
        <dsp:cNvPr id="0" name=""/>
        <dsp:cNvSpPr/>
      </dsp:nvSpPr>
      <dsp:spPr>
        <a:xfrm>
          <a:off x="2470294" y="3631986"/>
          <a:ext cx="2976459" cy="1408797"/>
        </a:xfrm>
        <a:prstGeom prst="rect">
          <a:avLst/>
        </a:prstGeom>
        <a:solidFill>
          <a:schemeClr val="bg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1"/>
              </a:solidFill>
            </a:rPr>
            <a:t>SEGURIDAD ALIMENTARIA</a:t>
          </a:r>
        </a:p>
      </dsp:txBody>
      <dsp:txXfrm>
        <a:off x="2470294" y="3631986"/>
        <a:ext cx="2976459" cy="140879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D371C5-9808-4E65-A52A-B2AECE4FB665}">
      <dsp:nvSpPr>
        <dsp:cNvPr id="0" name=""/>
        <dsp:cNvSpPr/>
      </dsp:nvSpPr>
      <dsp:spPr>
        <a:xfrm>
          <a:off x="382880" y="0"/>
          <a:ext cx="3017197" cy="1473615"/>
        </a:xfrm>
        <a:prstGeom prst="rect">
          <a:avLst/>
        </a:prstGeom>
        <a:solidFill>
          <a:schemeClr val="bg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</a:rPr>
            <a:t>PRECIO (ELEVADO)</a:t>
          </a:r>
        </a:p>
      </dsp:txBody>
      <dsp:txXfrm>
        <a:off x="382880" y="0"/>
        <a:ext cx="3017197" cy="1473615"/>
      </dsp:txXfrm>
    </dsp:sp>
    <dsp:sp modelId="{DE6F3FEB-40EB-4C78-95C5-65CE6F12DB49}">
      <dsp:nvSpPr>
        <dsp:cNvPr id="0" name=""/>
        <dsp:cNvSpPr/>
      </dsp:nvSpPr>
      <dsp:spPr>
        <a:xfrm>
          <a:off x="4187055" y="2"/>
          <a:ext cx="2681152" cy="1408797"/>
        </a:xfrm>
        <a:prstGeom prst="rect">
          <a:avLst/>
        </a:prstGeom>
        <a:solidFill>
          <a:schemeClr val="bg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</a:rPr>
            <a:t>RIESGO PERCIBIDO</a:t>
          </a:r>
        </a:p>
      </dsp:txBody>
      <dsp:txXfrm>
        <a:off x="4187055" y="2"/>
        <a:ext cx="2681152" cy="1408797"/>
      </dsp:txXfrm>
    </dsp:sp>
    <dsp:sp modelId="{650465FF-5904-4E28-9B04-506E58523CCB}">
      <dsp:nvSpPr>
        <dsp:cNvPr id="0" name=""/>
        <dsp:cNvSpPr/>
      </dsp:nvSpPr>
      <dsp:spPr>
        <a:xfrm>
          <a:off x="404587" y="1591480"/>
          <a:ext cx="3054225" cy="1688696"/>
        </a:xfrm>
        <a:prstGeom prst="rect">
          <a:avLst/>
        </a:prstGeom>
        <a:solidFill>
          <a:schemeClr val="bg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FALTA DE HABILIDADES PARA LIMPIAR/COCINAR PESCADO</a:t>
          </a:r>
        </a:p>
      </dsp:txBody>
      <dsp:txXfrm>
        <a:off x="404587" y="1591480"/>
        <a:ext cx="3054225" cy="1688696"/>
      </dsp:txXfrm>
    </dsp:sp>
    <dsp:sp modelId="{611FB272-4B08-4067-B278-3BC8D1340E8C}">
      <dsp:nvSpPr>
        <dsp:cNvPr id="0" name=""/>
        <dsp:cNvSpPr/>
      </dsp:nvSpPr>
      <dsp:spPr>
        <a:xfrm>
          <a:off x="4112917" y="1663167"/>
          <a:ext cx="2786060" cy="15664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</a:rPr>
            <a:t>FALTA DE TIEMPO</a:t>
          </a:r>
        </a:p>
      </dsp:txBody>
      <dsp:txXfrm>
        <a:off x="4112917" y="1663167"/>
        <a:ext cx="2786060" cy="1566427"/>
      </dsp:txXfrm>
    </dsp:sp>
    <dsp:sp modelId="{C9CB2B6C-BF05-48AD-A8E2-E09ED22F2794}">
      <dsp:nvSpPr>
        <dsp:cNvPr id="0" name=""/>
        <dsp:cNvSpPr/>
      </dsp:nvSpPr>
      <dsp:spPr>
        <a:xfrm>
          <a:off x="2470294" y="3631986"/>
          <a:ext cx="2976459" cy="1408797"/>
        </a:xfrm>
        <a:prstGeom prst="rect">
          <a:avLst/>
        </a:prstGeom>
        <a:solidFill>
          <a:schemeClr val="bg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1"/>
              </a:solidFill>
            </a:rPr>
            <a:t>SEGURIDAD ALIMENTARIA</a:t>
          </a:r>
        </a:p>
      </dsp:txBody>
      <dsp:txXfrm>
        <a:off x="2470294" y="3631986"/>
        <a:ext cx="2976459" cy="140879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D371C5-9808-4E65-A52A-B2AECE4FB665}">
      <dsp:nvSpPr>
        <dsp:cNvPr id="0" name=""/>
        <dsp:cNvSpPr/>
      </dsp:nvSpPr>
      <dsp:spPr>
        <a:xfrm>
          <a:off x="382880" y="0"/>
          <a:ext cx="3017197" cy="1473615"/>
        </a:xfrm>
        <a:prstGeom prst="rect">
          <a:avLst/>
        </a:prstGeom>
        <a:solidFill>
          <a:schemeClr val="bg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</a:rPr>
            <a:t>PRECIO (ELEVADO)</a:t>
          </a:r>
        </a:p>
      </dsp:txBody>
      <dsp:txXfrm>
        <a:off x="382880" y="0"/>
        <a:ext cx="3017197" cy="1473615"/>
      </dsp:txXfrm>
    </dsp:sp>
    <dsp:sp modelId="{DE6F3FEB-40EB-4C78-95C5-65CE6F12DB49}">
      <dsp:nvSpPr>
        <dsp:cNvPr id="0" name=""/>
        <dsp:cNvSpPr/>
      </dsp:nvSpPr>
      <dsp:spPr>
        <a:xfrm>
          <a:off x="4187055" y="2"/>
          <a:ext cx="2681152" cy="1408797"/>
        </a:xfrm>
        <a:prstGeom prst="rect">
          <a:avLst/>
        </a:prstGeom>
        <a:solidFill>
          <a:schemeClr val="bg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</a:rPr>
            <a:t>RIESGO PERCIBIDO</a:t>
          </a:r>
        </a:p>
      </dsp:txBody>
      <dsp:txXfrm>
        <a:off x="4187055" y="2"/>
        <a:ext cx="2681152" cy="1408797"/>
      </dsp:txXfrm>
    </dsp:sp>
    <dsp:sp modelId="{650465FF-5904-4E28-9B04-506E58523CCB}">
      <dsp:nvSpPr>
        <dsp:cNvPr id="0" name=""/>
        <dsp:cNvSpPr/>
      </dsp:nvSpPr>
      <dsp:spPr>
        <a:xfrm>
          <a:off x="404587" y="1591480"/>
          <a:ext cx="3054225" cy="1688696"/>
        </a:xfrm>
        <a:prstGeom prst="rect">
          <a:avLst/>
        </a:prstGeom>
        <a:solidFill>
          <a:schemeClr val="bg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FALTA DE HABILIDADES PARA LIMPIAR/COCINAR PESCADO</a:t>
          </a:r>
        </a:p>
      </dsp:txBody>
      <dsp:txXfrm>
        <a:off x="404587" y="1591480"/>
        <a:ext cx="3054225" cy="1688696"/>
      </dsp:txXfrm>
    </dsp:sp>
    <dsp:sp modelId="{611FB272-4B08-4067-B278-3BC8D1340E8C}">
      <dsp:nvSpPr>
        <dsp:cNvPr id="0" name=""/>
        <dsp:cNvSpPr/>
      </dsp:nvSpPr>
      <dsp:spPr>
        <a:xfrm>
          <a:off x="4112917" y="1663167"/>
          <a:ext cx="2786060" cy="1566427"/>
        </a:xfrm>
        <a:prstGeom prst="rect">
          <a:avLst/>
        </a:prstGeom>
        <a:solidFill>
          <a:schemeClr val="bg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</a:rPr>
            <a:t>FALTA DE TIEMPO</a:t>
          </a:r>
        </a:p>
      </dsp:txBody>
      <dsp:txXfrm>
        <a:off x="4112917" y="1663167"/>
        <a:ext cx="2786060" cy="1566427"/>
      </dsp:txXfrm>
    </dsp:sp>
    <dsp:sp modelId="{C9CB2B6C-BF05-48AD-A8E2-E09ED22F2794}">
      <dsp:nvSpPr>
        <dsp:cNvPr id="0" name=""/>
        <dsp:cNvSpPr/>
      </dsp:nvSpPr>
      <dsp:spPr>
        <a:xfrm>
          <a:off x="2470294" y="3631986"/>
          <a:ext cx="2976459" cy="1408797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tx1"/>
              </a:solidFill>
            </a:rPr>
            <a:t>SEGURIDAD ALIMENTARIA</a:t>
          </a:r>
        </a:p>
      </dsp:txBody>
      <dsp:txXfrm>
        <a:off x="2470294" y="3631986"/>
        <a:ext cx="2976459" cy="14087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D371C5-9808-4E65-A52A-B2AECE4FB665}">
      <dsp:nvSpPr>
        <dsp:cNvPr id="0" name=""/>
        <dsp:cNvSpPr/>
      </dsp:nvSpPr>
      <dsp:spPr>
        <a:xfrm>
          <a:off x="143077" y="0"/>
          <a:ext cx="3227922" cy="15765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</a:rPr>
            <a:t>SALUD</a:t>
          </a:r>
        </a:p>
      </dsp:txBody>
      <dsp:txXfrm>
        <a:off x="143077" y="0"/>
        <a:ext cx="3227922" cy="1576535"/>
      </dsp:txXfrm>
    </dsp:sp>
    <dsp:sp modelId="{DE6F3FEB-40EB-4C78-95C5-65CE6F12DB49}">
      <dsp:nvSpPr>
        <dsp:cNvPr id="0" name=""/>
        <dsp:cNvSpPr/>
      </dsp:nvSpPr>
      <dsp:spPr>
        <a:xfrm>
          <a:off x="4226907" y="144122"/>
          <a:ext cx="2868407" cy="1507189"/>
        </a:xfrm>
        <a:prstGeom prst="rect">
          <a:avLst/>
        </a:prstGeom>
        <a:solidFill>
          <a:schemeClr val="bg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</a:rPr>
            <a:t>SABOR/PLACER/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</a:rPr>
            <a:t>HEDONISMO</a:t>
          </a:r>
        </a:p>
      </dsp:txBody>
      <dsp:txXfrm>
        <a:off x="4226907" y="144122"/>
        <a:ext cx="2868407" cy="1507189"/>
      </dsp:txXfrm>
    </dsp:sp>
    <dsp:sp modelId="{650465FF-5904-4E28-9B04-506E58523CCB}">
      <dsp:nvSpPr>
        <dsp:cNvPr id="0" name=""/>
        <dsp:cNvSpPr/>
      </dsp:nvSpPr>
      <dsp:spPr>
        <a:xfrm>
          <a:off x="195690" y="2127933"/>
          <a:ext cx="3267536" cy="1806637"/>
        </a:xfrm>
        <a:prstGeom prst="rect">
          <a:avLst/>
        </a:prstGeom>
        <a:solidFill>
          <a:schemeClr val="bg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CONVENIENCIA</a:t>
          </a:r>
        </a:p>
      </dsp:txBody>
      <dsp:txXfrm>
        <a:off x="195690" y="2127933"/>
        <a:ext cx="3267536" cy="1806637"/>
      </dsp:txXfrm>
    </dsp:sp>
    <dsp:sp modelId="{611FB272-4B08-4067-B278-3BC8D1340E8C}">
      <dsp:nvSpPr>
        <dsp:cNvPr id="0" name=""/>
        <dsp:cNvSpPr/>
      </dsp:nvSpPr>
      <dsp:spPr>
        <a:xfrm>
          <a:off x="4076150" y="2199848"/>
          <a:ext cx="2980642" cy="1675828"/>
        </a:xfrm>
        <a:prstGeom prst="rect">
          <a:avLst/>
        </a:prstGeom>
        <a:solidFill>
          <a:schemeClr val="bg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PROBAR</a:t>
          </a:r>
          <a:r>
            <a:rPr lang="es-ES" sz="2600" kern="1200" dirty="0"/>
            <a:t> </a:t>
          </a:r>
          <a:r>
            <a:rPr lang="es-ES" sz="2000" b="1" kern="1200" dirty="0">
              <a:solidFill>
                <a:srgbClr val="FFFFFF"/>
              </a:solidFill>
            </a:rPr>
            <a:t>NUEVOS PRODUCTOS</a:t>
          </a:r>
        </a:p>
      </dsp:txBody>
      <dsp:txXfrm>
        <a:off x="4076150" y="2199848"/>
        <a:ext cx="2980642" cy="1675828"/>
      </dsp:txXfrm>
    </dsp:sp>
    <dsp:sp modelId="{C9CB2B6C-BF05-48AD-A8E2-E09ED22F2794}">
      <dsp:nvSpPr>
        <dsp:cNvPr id="0" name=""/>
        <dsp:cNvSpPr/>
      </dsp:nvSpPr>
      <dsp:spPr>
        <a:xfrm>
          <a:off x="2224254" y="3893522"/>
          <a:ext cx="3184339" cy="1507189"/>
        </a:xfrm>
        <a:prstGeom prst="rect">
          <a:avLst/>
        </a:prstGeom>
        <a:solidFill>
          <a:schemeClr val="bg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1"/>
              </a:solidFill>
            </a:rPr>
            <a:t>MOTIVACIONES ÉTICAS (REDUCIR CONSUMO CARNE)</a:t>
          </a:r>
        </a:p>
      </dsp:txBody>
      <dsp:txXfrm>
        <a:off x="2224254" y="3893522"/>
        <a:ext cx="3184339" cy="15071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D371C5-9808-4E65-A52A-B2AECE4FB665}">
      <dsp:nvSpPr>
        <dsp:cNvPr id="0" name=""/>
        <dsp:cNvSpPr/>
      </dsp:nvSpPr>
      <dsp:spPr>
        <a:xfrm>
          <a:off x="382880" y="0"/>
          <a:ext cx="3017197" cy="1473615"/>
        </a:xfrm>
        <a:prstGeom prst="rect">
          <a:avLst/>
        </a:prstGeom>
        <a:solidFill>
          <a:schemeClr val="bg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</a:rPr>
            <a:t>SALUD</a:t>
          </a:r>
        </a:p>
      </dsp:txBody>
      <dsp:txXfrm>
        <a:off x="382880" y="0"/>
        <a:ext cx="3017197" cy="1473615"/>
      </dsp:txXfrm>
    </dsp:sp>
    <dsp:sp modelId="{DE6F3FEB-40EB-4C78-95C5-65CE6F12DB49}">
      <dsp:nvSpPr>
        <dsp:cNvPr id="0" name=""/>
        <dsp:cNvSpPr/>
      </dsp:nvSpPr>
      <dsp:spPr>
        <a:xfrm>
          <a:off x="4187055" y="2"/>
          <a:ext cx="2681152" cy="1408797"/>
        </a:xfrm>
        <a:prstGeom prst="rect">
          <a:avLst/>
        </a:prstGeom>
        <a:solidFill>
          <a:schemeClr val="accent1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</a:rPr>
            <a:t>SABOR/PLACER/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</a:rPr>
            <a:t>HEDONISMO</a:t>
          </a:r>
        </a:p>
      </dsp:txBody>
      <dsp:txXfrm>
        <a:off x="4187055" y="2"/>
        <a:ext cx="2681152" cy="1408797"/>
      </dsp:txXfrm>
    </dsp:sp>
    <dsp:sp modelId="{650465FF-5904-4E28-9B04-506E58523CCB}">
      <dsp:nvSpPr>
        <dsp:cNvPr id="0" name=""/>
        <dsp:cNvSpPr/>
      </dsp:nvSpPr>
      <dsp:spPr>
        <a:xfrm>
          <a:off x="418463" y="1968671"/>
          <a:ext cx="3054225" cy="1688696"/>
        </a:xfrm>
        <a:prstGeom prst="rect">
          <a:avLst/>
        </a:prstGeom>
        <a:solidFill>
          <a:schemeClr val="bg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CONVENIENCIA</a:t>
          </a:r>
        </a:p>
      </dsp:txBody>
      <dsp:txXfrm>
        <a:off x="418463" y="1968671"/>
        <a:ext cx="3054225" cy="1688696"/>
      </dsp:txXfrm>
    </dsp:sp>
    <dsp:sp modelId="{611FB272-4B08-4067-B278-3BC8D1340E8C}">
      <dsp:nvSpPr>
        <dsp:cNvPr id="0" name=""/>
        <dsp:cNvSpPr/>
      </dsp:nvSpPr>
      <dsp:spPr>
        <a:xfrm>
          <a:off x="4054710" y="2088342"/>
          <a:ext cx="2786060" cy="1566427"/>
        </a:xfrm>
        <a:prstGeom prst="rect">
          <a:avLst/>
        </a:prstGeom>
        <a:solidFill>
          <a:schemeClr val="bg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PROBAR</a:t>
          </a:r>
          <a:r>
            <a:rPr lang="es-ES" sz="2600" kern="1200" dirty="0"/>
            <a:t> </a:t>
          </a:r>
          <a:r>
            <a:rPr lang="es-ES" sz="2000" b="1" kern="1200" dirty="0">
              <a:solidFill>
                <a:srgbClr val="FFFFFF"/>
              </a:solidFill>
            </a:rPr>
            <a:t>NUEVOS PRODUCTOS</a:t>
          </a:r>
        </a:p>
      </dsp:txBody>
      <dsp:txXfrm>
        <a:off x="4054710" y="2088342"/>
        <a:ext cx="2786060" cy="1566427"/>
      </dsp:txXfrm>
    </dsp:sp>
    <dsp:sp modelId="{C9CB2B6C-BF05-48AD-A8E2-E09ED22F2794}">
      <dsp:nvSpPr>
        <dsp:cNvPr id="0" name=""/>
        <dsp:cNvSpPr/>
      </dsp:nvSpPr>
      <dsp:spPr>
        <a:xfrm>
          <a:off x="2470294" y="3631986"/>
          <a:ext cx="2976459" cy="1408797"/>
        </a:xfrm>
        <a:prstGeom prst="rect">
          <a:avLst/>
        </a:prstGeom>
        <a:solidFill>
          <a:schemeClr val="bg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1"/>
              </a:solidFill>
            </a:rPr>
            <a:t>MOTIVACIONES ÉTICAS (REDUCIR CONSUMO CARNE)</a:t>
          </a:r>
        </a:p>
      </dsp:txBody>
      <dsp:txXfrm>
        <a:off x="2470294" y="3631986"/>
        <a:ext cx="2976459" cy="14087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D371C5-9808-4E65-A52A-B2AECE4FB665}">
      <dsp:nvSpPr>
        <dsp:cNvPr id="0" name=""/>
        <dsp:cNvSpPr/>
      </dsp:nvSpPr>
      <dsp:spPr>
        <a:xfrm>
          <a:off x="360034" y="0"/>
          <a:ext cx="3017197" cy="1473615"/>
        </a:xfrm>
        <a:prstGeom prst="rect">
          <a:avLst/>
        </a:prstGeom>
        <a:solidFill>
          <a:schemeClr val="bg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</a:rPr>
            <a:t>SALUD</a:t>
          </a:r>
        </a:p>
      </dsp:txBody>
      <dsp:txXfrm>
        <a:off x="360034" y="0"/>
        <a:ext cx="3017197" cy="1473615"/>
      </dsp:txXfrm>
    </dsp:sp>
    <dsp:sp modelId="{DE6F3FEB-40EB-4C78-95C5-65CE6F12DB49}">
      <dsp:nvSpPr>
        <dsp:cNvPr id="0" name=""/>
        <dsp:cNvSpPr/>
      </dsp:nvSpPr>
      <dsp:spPr>
        <a:xfrm>
          <a:off x="4187055" y="2"/>
          <a:ext cx="2681152" cy="1408797"/>
        </a:xfrm>
        <a:prstGeom prst="rect">
          <a:avLst/>
        </a:prstGeom>
        <a:solidFill>
          <a:schemeClr val="bg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</a:rPr>
            <a:t>SABOR/PLACER/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</a:rPr>
            <a:t>HEDONISMO</a:t>
          </a:r>
        </a:p>
      </dsp:txBody>
      <dsp:txXfrm>
        <a:off x="4187055" y="2"/>
        <a:ext cx="2681152" cy="1408797"/>
      </dsp:txXfrm>
    </dsp:sp>
    <dsp:sp modelId="{650465FF-5904-4E28-9B04-506E58523CCB}">
      <dsp:nvSpPr>
        <dsp:cNvPr id="0" name=""/>
        <dsp:cNvSpPr/>
      </dsp:nvSpPr>
      <dsp:spPr>
        <a:xfrm>
          <a:off x="360045" y="1551780"/>
          <a:ext cx="3054225" cy="1688696"/>
        </a:xfrm>
        <a:prstGeom prst="rect">
          <a:avLst/>
        </a:prstGeom>
        <a:solidFill>
          <a:schemeClr val="accent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CONVENIENCIA</a:t>
          </a:r>
        </a:p>
      </dsp:txBody>
      <dsp:txXfrm>
        <a:off x="360045" y="1551780"/>
        <a:ext cx="3054225" cy="1688696"/>
      </dsp:txXfrm>
    </dsp:sp>
    <dsp:sp modelId="{611FB272-4B08-4067-B278-3BC8D1340E8C}">
      <dsp:nvSpPr>
        <dsp:cNvPr id="0" name=""/>
        <dsp:cNvSpPr/>
      </dsp:nvSpPr>
      <dsp:spPr>
        <a:xfrm>
          <a:off x="4112917" y="1663167"/>
          <a:ext cx="2786060" cy="1566427"/>
        </a:xfrm>
        <a:prstGeom prst="rect">
          <a:avLst/>
        </a:prstGeom>
        <a:solidFill>
          <a:schemeClr val="bg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PROBAR</a:t>
          </a:r>
          <a:r>
            <a:rPr lang="es-ES" sz="2600" kern="1200" dirty="0"/>
            <a:t> </a:t>
          </a:r>
          <a:r>
            <a:rPr lang="es-ES" sz="2000" b="1" kern="1200" dirty="0">
              <a:solidFill>
                <a:srgbClr val="FFFFFF"/>
              </a:solidFill>
            </a:rPr>
            <a:t>NUEVOS PRODUCTOS</a:t>
          </a:r>
        </a:p>
      </dsp:txBody>
      <dsp:txXfrm>
        <a:off x="4112917" y="1663167"/>
        <a:ext cx="2786060" cy="1566427"/>
      </dsp:txXfrm>
    </dsp:sp>
    <dsp:sp modelId="{C9CB2B6C-BF05-48AD-A8E2-E09ED22F2794}">
      <dsp:nvSpPr>
        <dsp:cNvPr id="0" name=""/>
        <dsp:cNvSpPr/>
      </dsp:nvSpPr>
      <dsp:spPr>
        <a:xfrm>
          <a:off x="2470294" y="3631986"/>
          <a:ext cx="2976459" cy="1408797"/>
        </a:xfrm>
        <a:prstGeom prst="rect">
          <a:avLst/>
        </a:prstGeom>
        <a:solidFill>
          <a:schemeClr val="bg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1"/>
              </a:solidFill>
            </a:rPr>
            <a:t>MOTIVACIONES ÉTICAS (REDUCIR CONSUMO CARNE)</a:t>
          </a:r>
        </a:p>
      </dsp:txBody>
      <dsp:txXfrm>
        <a:off x="2470294" y="3631986"/>
        <a:ext cx="2976459" cy="14087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D371C5-9808-4E65-A52A-B2AECE4FB665}">
      <dsp:nvSpPr>
        <dsp:cNvPr id="0" name=""/>
        <dsp:cNvSpPr/>
      </dsp:nvSpPr>
      <dsp:spPr>
        <a:xfrm>
          <a:off x="382880" y="0"/>
          <a:ext cx="3017197" cy="1473615"/>
        </a:xfrm>
        <a:prstGeom prst="rect">
          <a:avLst/>
        </a:prstGeom>
        <a:solidFill>
          <a:schemeClr val="bg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</a:rPr>
            <a:t>SALUD</a:t>
          </a:r>
        </a:p>
      </dsp:txBody>
      <dsp:txXfrm>
        <a:off x="382880" y="0"/>
        <a:ext cx="3017197" cy="1473615"/>
      </dsp:txXfrm>
    </dsp:sp>
    <dsp:sp modelId="{DE6F3FEB-40EB-4C78-95C5-65CE6F12DB49}">
      <dsp:nvSpPr>
        <dsp:cNvPr id="0" name=""/>
        <dsp:cNvSpPr/>
      </dsp:nvSpPr>
      <dsp:spPr>
        <a:xfrm>
          <a:off x="4187055" y="2"/>
          <a:ext cx="2681152" cy="1408797"/>
        </a:xfrm>
        <a:prstGeom prst="rect">
          <a:avLst/>
        </a:prstGeom>
        <a:solidFill>
          <a:schemeClr val="bg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</a:rPr>
            <a:t>SABOR/PLACER/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</a:rPr>
            <a:t>HEDONISMO</a:t>
          </a:r>
        </a:p>
      </dsp:txBody>
      <dsp:txXfrm>
        <a:off x="4187055" y="2"/>
        <a:ext cx="2681152" cy="1408797"/>
      </dsp:txXfrm>
    </dsp:sp>
    <dsp:sp modelId="{650465FF-5904-4E28-9B04-506E58523CCB}">
      <dsp:nvSpPr>
        <dsp:cNvPr id="0" name=""/>
        <dsp:cNvSpPr/>
      </dsp:nvSpPr>
      <dsp:spPr>
        <a:xfrm>
          <a:off x="404587" y="1591480"/>
          <a:ext cx="3054225" cy="1688696"/>
        </a:xfrm>
        <a:prstGeom prst="rect">
          <a:avLst/>
        </a:prstGeom>
        <a:solidFill>
          <a:schemeClr val="bg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CONVENIENCIA</a:t>
          </a:r>
        </a:p>
      </dsp:txBody>
      <dsp:txXfrm>
        <a:off x="404587" y="1591480"/>
        <a:ext cx="3054225" cy="1688696"/>
      </dsp:txXfrm>
    </dsp:sp>
    <dsp:sp modelId="{611FB272-4B08-4067-B278-3BC8D1340E8C}">
      <dsp:nvSpPr>
        <dsp:cNvPr id="0" name=""/>
        <dsp:cNvSpPr/>
      </dsp:nvSpPr>
      <dsp:spPr>
        <a:xfrm>
          <a:off x="4112917" y="1663167"/>
          <a:ext cx="2786060" cy="1566427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PROBAR</a:t>
          </a:r>
          <a:r>
            <a:rPr lang="es-ES" sz="2600" kern="1200" dirty="0"/>
            <a:t> </a:t>
          </a:r>
          <a:r>
            <a:rPr lang="es-ES" sz="2400" b="1" kern="1200" dirty="0">
              <a:solidFill>
                <a:srgbClr val="FFFFFF"/>
              </a:solidFill>
            </a:rPr>
            <a:t>NUEVOS PRODUCTOS</a:t>
          </a:r>
        </a:p>
      </dsp:txBody>
      <dsp:txXfrm>
        <a:off x="4112917" y="1663167"/>
        <a:ext cx="2786060" cy="1566427"/>
      </dsp:txXfrm>
    </dsp:sp>
    <dsp:sp modelId="{C9CB2B6C-BF05-48AD-A8E2-E09ED22F2794}">
      <dsp:nvSpPr>
        <dsp:cNvPr id="0" name=""/>
        <dsp:cNvSpPr/>
      </dsp:nvSpPr>
      <dsp:spPr>
        <a:xfrm>
          <a:off x="2470294" y="3631986"/>
          <a:ext cx="2976459" cy="1408797"/>
        </a:xfrm>
        <a:prstGeom prst="rect">
          <a:avLst/>
        </a:prstGeom>
        <a:solidFill>
          <a:schemeClr val="bg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1"/>
              </a:solidFill>
            </a:rPr>
            <a:t>MOTIVACIONES ÉTICAS (REDUCIR CONSUMO CARNE)</a:t>
          </a:r>
        </a:p>
      </dsp:txBody>
      <dsp:txXfrm>
        <a:off x="2470294" y="3631986"/>
        <a:ext cx="2976459" cy="140879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D371C5-9808-4E65-A52A-B2AECE4FB665}">
      <dsp:nvSpPr>
        <dsp:cNvPr id="0" name=""/>
        <dsp:cNvSpPr/>
      </dsp:nvSpPr>
      <dsp:spPr>
        <a:xfrm>
          <a:off x="192127" y="0"/>
          <a:ext cx="3184819" cy="1555483"/>
        </a:xfrm>
        <a:prstGeom prst="rect">
          <a:avLst/>
        </a:prstGeom>
        <a:solidFill>
          <a:schemeClr val="bg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</a:rPr>
            <a:t>SALUD</a:t>
          </a:r>
        </a:p>
      </dsp:txBody>
      <dsp:txXfrm>
        <a:off x="192127" y="0"/>
        <a:ext cx="3184819" cy="1555483"/>
      </dsp:txXfrm>
    </dsp:sp>
    <dsp:sp modelId="{DE6F3FEB-40EB-4C78-95C5-65CE6F12DB49}">
      <dsp:nvSpPr>
        <dsp:cNvPr id="0" name=""/>
        <dsp:cNvSpPr/>
      </dsp:nvSpPr>
      <dsp:spPr>
        <a:xfrm>
          <a:off x="4207645" y="3940"/>
          <a:ext cx="2830105" cy="1487063"/>
        </a:xfrm>
        <a:prstGeom prst="rect">
          <a:avLst/>
        </a:prstGeom>
        <a:solidFill>
          <a:schemeClr val="bg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</a:rPr>
            <a:t>SABOR/PLACER/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</a:rPr>
            <a:t>HEDONISMO</a:t>
          </a:r>
        </a:p>
      </dsp:txBody>
      <dsp:txXfrm>
        <a:off x="4207645" y="3940"/>
        <a:ext cx="2830105" cy="1487063"/>
      </dsp:txXfrm>
    </dsp:sp>
    <dsp:sp modelId="{650465FF-5904-4E28-9B04-506E58523CCB}">
      <dsp:nvSpPr>
        <dsp:cNvPr id="0" name=""/>
        <dsp:cNvSpPr/>
      </dsp:nvSpPr>
      <dsp:spPr>
        <a:xfrm>
          <a:off x="215040" y="1683834"/>
          <a:ext cx="3223904" cy="1782513"/>
        </a:xfrm>
        <a:prstGeom prst="rect">
          <a:avLst/>
        </a:prstGeom>
        <a:solidFill>
          <a:schemeClr val="bg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CONVENIENCIA</a:t>
          </a:r>
        </a:p>
      </dsp:txBody>
      <dsp:txXfrm>
        <a:off x="215040" y="1683834"/>
        <a:ext cx="3223904" cy="1782513"/>
      </dsp:txXfrm>
    </dsp:sp>
    <dsp:sp modelId="{611FB272-4B08-4067-B278-3BC8D1340E8C}">
      <dsp:nvSpPr>
        <dsp:cNvPr id="0" name=""/>
        <dsp:cNvSpPr/>
      </dsp:nvSpPr>
      <dsp:spPr>
        <a:xfrm>
          <a:off x="4129388" y="1759503"/>
          <a:ext cx="2940841" cy="1653451"/>
        </a:xfrm>
        <a:prstGeom prst="rect">
          <a:avLst/>
        </a:prstGeom>
        <a:solidFill>
          <a:schemeClr val="bg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PROBAR</a:t>
          </a:r>
          <a:r>
            <a:rPr lang="es-ES" sz="2600" kern="1200" dirty="0"/>
            <a:t> </a:t>
          </a:r>
          <a:r>
            <a:rPr lang="es-ES" sz="2000" b="1" kern="1200" dirty="0">
              <a:solidFill>
                <a:srgbClr val="FFFFFF"/>
              </a:solidFill>
            </a:rPr>
            <a:t>NUEVOS PRODUCTOS</a:t>
          </a:r>
        </a:p>
      </dsp:txBody>
      <dsp:txXfrm>
        <a:off x="4129388" y="1759503"/>
        <a:ext cx="2940841" cy="1653451"/>
      </dsp:txXfrm>
    </dsp:sp>
    <dsp:sp modelId="{C9CB2B6C-BF05-48AD-A8E2-E09ED22F2794}">
      <dsp:nvSpPr>
        <dsp:cNvPr id="0" name=""/>
        <dsp:cNvSpPr/>
      </dsp:nvSpPr>
      <dsp:spPr>
        <a:xfrm>
          <a:off x="2359522" y="3841640"/>
          <a:ext cx="3141818" cy="1487063"/>
        </a:xfrm>
        <a:prstGeom prst="rect">
          <a:avLst/>
        </a:prstGeom>
        <a:solidFill>
          <a:schemeClr val="bg1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tx1"/>
              </a:solidFill>
            </a:rPr>
            <a:t>MOTIVACIONES ÉTICAS (REDUCIR CONSUMO CARNE)</a:t>
          </a:r>
        </a:p>
      </dsp:txBody>
      <dsp:txXfrm>
        <a:off x="2359522" y="3841640"/>
        <a:ext cx="3141818" cy="148706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D371C5-9808-4E65-A52A-B2AECE4FB665}">
      <dsp:nvSpPr>
        <dsp:cNvPr id="0" name=""/>
        <dsp:cNvSpPr/>
      </dsp:nvSpPr>
      <dsp:spPr>
        <a:xfrm>
          <a:off x="0" y="0"/>
          <a:ext cx="3400868" cy="2243082"/>
        </a:xfrm>
        <a:prstGeom prst="rect">
          <a:avLst/>
        </a:prstGeom>
        <a:solidFill>
          <a:srgbClr val="80008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</a:rPr>
            <a:t>DISPONIBILIDAD EN EL PUNTO DE VENTA</a:t>
          </a:r>
        </a:p>
      </dsp:txBody>
      <dsp:txXfrm>
        <a:off x="0" y="0"/>
        <a:ext cx="3400868" cy="2243082"/>
      </dsp:txXfrm>
    </dsp:sp>
    <dsp:sp modelId="{DE6F3FEB-40EB-4C78-95C5-65CE6F12DB49}">
      <dsp:nvSpPr>
        <dsp:cNvPr id="0" name=""/>
        <dsp:cNvSpPr/>
      </dsp:nvSpPr>
      <dsp:spPr>
        <a:xfrm>
          <a:off x="3840651" y="72233"/>
          <a:ext cx="3565523" cy="2210551"/>
        </a:xfrm>
        <a:prstGeom prst="rect">
          <a:avLst/>
        </a:prstGeom>
        <a:solidFill>
          <a:srgbClr val="CC66FF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</a:rPr>
            <a:t>CONSUMO NO PLANIFICADO</a:t>
          </a:r>
        </a:p>
      </dsp:txBody>
      <dsp:txXfrm>
        <a:off x="3840651" y="72233"/>
        <a:ext cx="3565523" cy="2210551"/>
      </dsp:txXfrm>
    </dsp:sp>
    <dsp:sp modelId="{650465FF-5904-4E28-9B04-506E58523CCB}">
      <dsp:nvSpPr>
        <dsp:cNvPr id="0" name=""/>
        <dsp:cNvSpPr/>
      </dsp:nvSpPr>
      <dsp:spPr>
        <a:xfrm>
          <a:off x="16" y="2520497"/>
          <a:ext cx="3430782" cy="2224061"/>
        </a:xfrm>
        <a:prstGeom prst="rect">
          <a:avLst/>
        </a:prstGeom>
        <a:solidFill>
          <a:srgbClr val="CCCCFF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</a:rPr>
            <a:t>FALTA DE CONFIANZA PRODUCTOS DE ORIGEN ANIMAL</a:t>
          </a:r>
        </a:p>
      </dsp:txBody>
      <dsp:txXfrm>
        <a:off x="16" y="2520497"/>
        <a:ext cx="3430782" cy="2224061"/>
      </dsp:txXfrm>
    </dsp:sp>
    <dsp:sp modelId="{C9CB2B6C-BF05-48AD-A8E2-E09ED22F2794}">
      <dsp:nvSpPr>
        <dsp:cNvPr id="0" name=""/>
        <dsp:cNvSpPr/>
      </dsp:nvSpPr>
      <dsp:spPr>
        <a:xfrm>
          <a:off x="4032451" y="2520497"/>
          <a:ext cx="3260230" cy="2144417"/>
        </a:xfrm>
        <a:prstGeom prst="rect">
          <a:avLst/>
        </a:prstGeom>
        <a:solidFill>
          <a:srgbClr val="FFCCFF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tx1"/>
              </a:solidFill>
            </a:rPr>
            <a:t>CULTURA GASTRONÓMICA</a:t>
          </a:r>
        </a:p>
      </dsp:txBody>
      <dsp:txXfrm>
        <a:off x="4032451" y="2520497"/>
        <a:ext cx="3260230" cy="214441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D371C5-9808-4E65-A52A-B2AECE4FB665}">
      <dsp:nvSpPr>
        <dsp:cNvPr id="0" name=""/>
        <dsp:cNvSpPr/>
      </dsp:nvSpPr>
      <dsp:spPr>
        <a:xfrm>
          <a:off x="382880" y="0"/>
          <a:ext cx="3017197" cy="14736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</a:rPr>
            <a:t>PRECIO (ELEVADO)</a:t>
          </a:r>
        </a:p>
      </dsp:txBody>
      <dsp:txXfrm>
        <a:off x="382880" y="0"/>
        <a:ext cx="3017197" cy="1473615"/>
      </dsp:txXfrm>
    </dsp:sp>
    <dsp:sp modelId="{DE6F3FEB-40EB-4C78-95C5-65CE6F12DB49}">
      <dsp:nvSpPr>
        <dsp:cNvPr id="0" name=""/>
        <dsp:cNvSpPr/>
      </dsp:nvSpPr>
      <dsp:spPr>
        <a:xfrm>
          <a:off x="4187055" y="2"/>
          <a:ext cx="2681152" cy="1408797"/>
        </a:xfrm>
        <a:prstGeom prst="rect">
          <a:avLst/>
        </a:prstGeom>
        <a:solidFill>
          <a:schemeClr val="accent1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</a:rPr>
            <a:t>RIESGO PERCIBIDO</a:t>
          </a:r>
        </a:p>
      </dsp:txBody>
      <dsp:txXfrm>
        <a:off x="4187055" y="2"/>
        <a:ext cx="2681152" cy="1408797"/>
      </dsp:txXfrm>
    </dsp:sp>
    <dsp:sp modelId="{650465FF-5904-4E28-9B04-506E58523CCB}">
      <dsp:nvSpPr>
        <dsp:cNvPr id="0" name=""/>
        <dsp:cNvSpPr/>
      </dsp:nvSpPr>
      <dsp:spPr>
        <a:xfrm>
          <a:off x="404587" y="1591480"/>
          <a:ext cx="3054225" cy="1688696"/>
        </a:xfrm>
        <a:prstGeom prst="rect">
          <a:avLst/>
        </a:prstGeom>
        <a:solidFill>
          <a:schemeClr val="accent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FALTA DE HABILIDADES PARA LIMPIAR/COCINAR PESCADO</a:t>
          </a:r>
        </a:p>
      </dsp:txBody>
      <dsp:txXfrm>
        <a:off x="404587" y="1591480"/>
        <a:ext cx="3054225" cy="1688696"/>
      </dsp:txXfrm>
    </dsp:sp>
    <dsp:sp modelId="{611FB272-4B08-4067-B278-3BC8D1340E8C}">
      <dsp:nvSpPr>
        <dsp:cNvPr id="0" name=""/>
        <dsp:cNvSpPr/>
      </dsp:nvSpPr>
      <dsp:spPr>
        <a:xfrm>
          <a:off x="4112917" y="1663167"/>
          <a:ext cx="2786060" cy="15664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</a:rPr>
            <a:t>FALTA DE TIEMPO</a:t>
          </a:r>
        </a:p>
      </dsp:txBody>
      <dsp:txXfrm>
        <a:off x="4112917" y="1663167"/>
        <a:ext cx="2786060" cy="1566427"/>
      </dsp:txXfrm>
    </dsp:sp>
    <dsp:sp modelId="{C9CB2B6C-BF05-48AD-A8E2-E09ED22F2794}">
      <dsp:nvSpPr>
        <dsp:cNvPr id="0" name=""/>
        <dsp:cNvSpPr/>
      </dsp:nvSpPr>
      <dsp:spPr>
        <a:xfrm>
          <a:off x="2376257" y="3600519"/>
          <a:ext cx="2976459" cy="1408797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tx1"/>
              </a:solidFill>
            </a:rPr>
            <a:t>SEGURIDAD ALIMENTARIA</a:t>
          </a:r>
        </a:p>
      </dsp:txBody>
      <dsp:txXfrm>
        <a:off x="2376257" y="3600519"/>
        <a:ext cx="2976459" cy="140879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D371C5-9808-4E65-A52A-B2AECE4FB665}">
      <dsp:nvSpPr>
        <dsp:cNvPr id="0" name=""/>
        <dsp:cNvSpPr/>
      </dsp:nvSpPr>
      <dsp:spPr>
        <a:xfrm>
          <a:off x="382880" y="0"/>
          <a:ext cx="3017197" cy="14736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</a:rPr>
            <a:t>PRECIO (ELEVADO)</a:t>
          </a:r>
        </a:p>
      </dsp:txBody>
      <dsp:txXfrm>
        <a:off x="382880" y="0"/>
        <a:ext cx="3017197" cy="1473615"/>
      </dsp:txXfrm>
    </dsp:sp>
    <dsp:sp modelId="{DE6F3FEB-40EB-4C78-95C5-65CE6F12DB49}">
      <dsp:nvSpPr>
        <dsp:cNvPr id="0" name=""/>
        <dsp:cNvSpPr/>
      </dsp:nvSpPr>
      <dsp:spPr>
        <a:xfrm>
          <a:off x="4187055" y="2"/>
          <a:ext cx="2681152" cy="1408797"/>
        </a:xfrm>
        <a:prstGeom prst="rect">
          <a:avLst/>
        </a:prstGeom>
        <a:solidFill>
          <a:schemeClr val="bg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</a:rPr>
            <a:t>RIESGO PERCIBIDO</a:t>
          </a:r>
        </a:p>
      </dsp:txBody>
      <dsp:txXfrm>
        <a:off x="4187055" y="2"/>
        <a:ext cx="2681152" cy="1408797"/>
      </dsp:txXfrm>
    </dsp:sp>
    <dsp:sp modelId="{650465FF-5904-4E28-9B04-506E58523CCB}">
      <dsp:nvSpPr>
        <dsp:cNvPr id="0" name=""/>
        <dsp:cNvSpPr/>
      </dsp:nvSpPr>
      <dsp:spPr>
        <a:xfrm>
          <a:off x="429217" y="1944327"/>
          <a:ext cx="3054225" cy="1688696"/>
        </a:xfrm>
        <a:prstGeom prst="rect">
          <a:avLst/>
        </a:prstGeom>
        <a:solidFill>
          <a:schemeClr val="bg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FALTA DE HABILIDADES PARA LIMPIAR/COCINAR PESCADO</a:t>
          </a:r>
        </a:p>
      </dsp:txBody>
      <dsp:txXfrm>
        <a:off x="429217" y="1944327"/>
        <a:ext cx="3054225" cy="1688696"/>
      </dsp:txXfrm>
    </dsp:sp>
    <dsp:sp modelId="{611FB272-4B08-4067-B278-3BC8D1340E8C}">
      <dsp:nvSpPr>
        <dsp:cNvPr id="0" name=""/>
        <dsp:cNvSpPr/>
      </dsp:nvSpPr>
      <dsp:spPr>
        <a:xfrm>
          <a:off x="4090705" y="2088342"/>
          <a:ext cx="2786060" cy="1566427"/>
        </a:xfrm>
        <a:prstGeom prst="rect">
          <a:avLst/>
        </a:prstGeom>
        <a:solidFill>
          <a:schemeClr val="bg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FFFF"/>
              </a:solidFill>
            </a:rPr>
            <a:t>FALTA DE TIEMPO</a:t>
          </a:r>
        </a:p>
      </dsp:txBody>
      <dsp:txXfrm>
        <a:off x="4090705" y="2088342"/>
        <a:ext cx="2786060" cy="1566427"/>
      </dsp:txXfrm>
    </dsp:sp>
    <dsp:sp modelId="{C9CB2B6C-BF05-48AD-A8E2-E09ED22F2794}">
      <dsp:nvSpPr>
        <dsp:cNvPr id="0" name=""/>
        <dsp:cNvSpPr/>
      </dsp:nvSpPr>
      <dsp:spPr>
        <a:xfrm>
          <a:off x="2470294" y="3631986"/>
          <a:ext cx="2976459" cy="1408797"/>
        </a:xfrm>
        <a:prstGeom prst="rect">
          <a:avLst/>
        </a:prstGeom>
        <a:solidFill>
          <a:schemeClr val="bg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1"/>
              </a:solidFill>
            </a:rPr>
            <a:t>SEGURIDAD ALIMENTARIA</a:t>
          </a:r>
        </a:p>
      </dsp:txBody>
      <dsp:txXfrm>
        <a:off x="2470294" y="3631986"/>
        <a:ext cx="2976459" cy="14087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52054" cy="496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12" tIns="47856" rIns="95712" bIns="47856" numCol="1" anchor="t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8387" y="1"/>
            <a:ext cx="2952054" cy="496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12" tIns="47856" rIns="95712" bIns="47856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99EB1A87-4E87-45C1-8585-265B071A2334}" type="datetimeFigureOut">
              <a:rPr lang="es-ES"/>
              <a:pPr>
                <a:defRPr/>
              </a:pPr>
              <a:t>06/10/2025</a:t>
            </a:fld>
            <a:endParaRPr lang="es-ES" dirty="0"/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1369"/>
            <a:ext cx="2952054" cy="496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12" tIns="47856" rIns="95712" bIns="47856" numCol="1" anchor="b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12" tIns="47856" rIns="95712" bIns="47856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A6EC0265-2BE0-4670-90C4-E1B50F1778C4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760210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2054" cy="496427"/>
          </a:xfrm>
          <a:prstGeom prst="rect">
            <a:avLst/>
          </a:prstGeom>
        </p:spPr>
        <p:txBody>
          <a:bodyPr vert="horz" lIns="95712" tIns="47856" rIns="95712" bIns="4785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8387" y="1"/>
            <a:ext cx="2952054" cy="496427"/>
          </a:xfrm>
          <a:prstGeom prst="rect">
            <a:avLst/>
          </a:prstGeom>
        </p:spPr>
        <p:txBody>
          <a:bodyPr vert="horz" lIns="95712" tIns="47856" rIns="95712" bIns="4785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9222A7E7-A05C-40D9-98DF-FE89E69F482A}" type="datetimeFigureOut">
              <a:rPr lang="es-ES"/>
              <a:pPr>
                <a:defRPr/>
              </a:pPr>
              <a:t>06/10/2025</a:t>
            </a:fld>
            <a:endParaRPr lang="en-US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67287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12" tIns="47856" rIns="95712" bIns="47856" rtlCol="0" anchor="ctr"/>
          <a:lstStyle/>
          <a:p>
            <a:pPr lvl="0"/>
            <a:endParaRPr lang="en-US" noProof="0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0892" y="4720685"/>
            <a:ext cx="5450180" cy="4472471"/>
          </a:xfrm>
          <a:prstGeom prst="rect">
            <a:avLst/>
          </a:prstGeom>
        </p:spPr>
        <p:txBody>
          <a:bodyPr vert="horz" lIns="95712" tIns="47856" rIns="95712" bIns="47856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n-US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41369"/>
            <a:ext cx="2952054" cy="496427"/>
          </a:xfrm>
          <a:prstGeom prst="rect">
            <a:avLst/>
          </a:prstGeom>
        </p:spPr>
        <p:txBody>
          <a:bodyPr vert="horz" lIns="95712" tIns="47856" rIns="95712" bIns="4785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8387" y="9441369"/>
            <a:ext cx="2952054" cy="496427"/>
          </a:xfrm>
          <a:prstGeom prst="rect">
            <a:avLst/>
          </a:prstGeom>
        </p:spPr>
        <p:txBody>
          <a:bodyPr vert="horz" lIns="95712" tIns="47856" rIns="95712" bIns="4785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A14592C5-D140-4E37-88B5-CFBDB72F5C90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9592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60420" name="3 Marcador de número de diapositiva"/>
          <p:cNvSpPr txBox="1">
            <a:spLocks noGrp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D7788E1D-29A0-46F1-BFCB-A356FA6E49AC}" type="slidenum">
              <a:rPr lang="es-ES" sz="1300">
                <a:latin typeface="Calibri" pitchFamily="34" charset="0"/>
              </a:rPr>
              <a:pPr algn="r" eaLnBrk="1" hangingPunct="1"/>
              <a:t>1</a:t>
            </a:fld>
            <a:endParaRPr lang="es-ES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46B05-E9BF-5FB0-6590-ACF2CDDFD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6B1C075E-A719-98EC-6986-769D4CB0882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45C576DA-4274-419F-1A4D-B69C6F98FF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EF2AE1B6-2E75-A8C2-7BCA-5B05A3D3A4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500268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CF55F-042D-B396-1CC4-5B5743BBB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578EDCDD-109C-A13C-EBCA-053E8BD3ED0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E5EE7AAA-D84A-BEDE-B987-DA942A917E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D65BEA40-F0C2-EC06-F8D1-8E64F4CC19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490008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5B07A-5A1D-6014-A140-EC305243D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F44C6C3C-A9D1-93B6-8A34-9BCC4CB011E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A631FED3-6194-A5C5-98D4-D60223A0FF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6611A237-0DC7-8FB5-D670-B2B7518F87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995218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EDD25-CF33-6399-5F21-F129B17C0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56E09FD1-DB91-0F14-E6A6-44CD83F3162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81C1DFC6-30EA-A597-A220-B7C130E9ED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02CE148D-AA7E-C421-492E-2BABB775D1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219322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46512-D6A2-0FE1-83D5-B1D6A0C6C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6C438E26-2E96-0E7E-DB59-E2849B9CDAC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90F10193-AF19-CB83-059E-C3EA26BA12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C72774E9-8C0C-B1D3-B849-22462B7351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30682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7EEE1-F9A2-8CCB-DE56-8E00C2C61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2FAFA78E-2EC6-ECA2-0EE8-C118D552484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CBBCACB1-5056-CC08-D410-FB7C78CB8A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552F8778-DFF8-4EDD-3BE1-4A177E54DF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1320077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110AB-0D52-59DD-F164-109076BD4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2E6AE125-F7C2-DF29-D2BB-8AB94563CB8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7866F0CA-D0EF-CDC3-4256-90C0360A9A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CC101E23-21A8-42B9-4B24-4AF52B67F6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153608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5D3D6-DCDD-3368-797E-4BA85BCC2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747EE4C0-19F6-8B11-2273-931BD5963B2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783D3241-64DA-1218-F845-8E33DEFAD2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C474F45A-1D1F-51C5-6B91-7C8189655A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345995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8E763-5662-B5DB-88C3-6368B1289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CF5A8520-B427-9303-2394-4F6C56CA8E4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AC034054-2762-CC5A-9EF6-A2FB3655CF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671B1A06-D9B1-C776-BFA7-E3B5B2FE52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1058194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21A8D-B37F-F315-A13E-0A3C385C6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987FB211-AE2D-6476-1F39-48ED1A760F0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47DA9E60-07AE-CC33-F66C-74204E3910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AD5E4156-912D-D0C7-C8CE-4848B9C13F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240948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816D3-C915-3FD2-23E4-CCA76DEC6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255172FD-EE69-1D35-B0FD-783889B565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056E978A-2973-1EDD-A45D-362DF3D923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7A56B1B7-9A73-0E6D-275E-427CC4A4E9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4925562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BE092-EB36-8883-6480-1D26F057D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491EDDE3-A4B6-A8EF-09F9-082CCCC4FD2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6CC27C7D-5D15-5568-C502-CEA1D92ED2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72491AE4-A6C1-CAA4-3511-ABCB056E13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352779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9DFC5-C1F7-1616-EA3D-6428362FE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422CF2B1-8E04-1482-8B2E-928BBC2AD86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4B8E136D-718F-8176-BC4E-C0AB281743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A1CC6F21-03FE-51A9-1BF3-06CB22BF1D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413377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BA494-1D82-7076-8261-26E613237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72A516B8-34B6-1F53-BDCD-96E74E2E9E4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094C52A9-7AFB-D38E-F0F3-9B0C654E6B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93244280-51B8-168A-00EC-5D3D1B6736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6772092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85932-FFD4-2D75-78D7-5284BDCFD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B697A184-F68F-5ABA-6C10-9A6C6DBE743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27D528C5-8E23-CD2F-A071-B737124E42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D407E8DE-EC0B-8EC7-D262-32EAB3F7C0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5920315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CBA4D-D523-6862-45EB-A9C1E875E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0C71AC2C-8B99-8A79-3151-EDA0E65FEB4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BBDEA9E3-CCCF-4CD9-D6D0-E264A08044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506D3990-44A3-CA13-D587-2E6AE6D791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6444235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5B610-A6A1-6C06-226B-4ECBDD907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766A5763-45CF-C9EA-20D6-B99B58B7308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6DD1F067-4867-DEA1-353A-647E3F8D2F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D4BE1FCF-9454-E106-2DF1-09C1564733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081930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4B5C8-4719-E198-D1E6-E26B61A43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05C4F804-16CD-652E-8AFB-52FADE12901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3F63CE14-9A15-9E1E-8593-E8F0508DE7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4C401676-A3D8-F63E-5561-B05E6627CC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3911826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BA53D-1A33-ED75-5F5E-A711CE996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64A4BEB7-6131-2E0A-DD64-AFE600A058E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6F362423-413E-D53A-253B-EC432DD765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2D010258-2219-F74F-F831-41B77F0D8E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281745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B2291-0B5D-4014-2069-DA3742210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21FE83A3-2578-6EF7-70CA-42081341378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45AF8C9F-B1B3-7710-8C08-43E0731078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43EE3157-9413-BC4A-939C-7746976A7F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561942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13AD9-2D09-5917-26C0-9838899D7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AF4F8EA7-2304-37D1-37D6-3979F01674D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5FB46E18-2528-1F69-9140-7C1A02E44F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BCA19DF1-AD8E-D5E0-5150-7EF82EE5C8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262320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562769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EC5B3-9520-3979-A452-43F7A3D50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972B42BA-6BD4-A299-956F-6AE7C9BA4ED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8B0E7E76-EB7C-90F1-AD98-306ED72BEB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C4D52E7C-FD48-E3CE-3314-2C4A7D1511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5469617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ECAAB-FF04-71B6-FECA-7BF0A1D65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09B36939-355F-F9B7-7A44-5C0EE1F3487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173B6A9F-A345-F25E-7BEE-347157A744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CF52ED9F-47BD-05C2-3542-4C578A9075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2988945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3EC5E-310E-CDC0-492C-F095FB3EB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65E5F394-0C86-01C5-45EE-F7EC12282D7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A6C0CCB8-D541-2F92-588E-40F7B8C29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6DF591DF-821A-0191-1116-67D1F41EA0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2303219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E3434-C599-DAC3-9D14-F61B9EF18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8B64AC1C-E24F-0419-6BBF-2A4D2E6860F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CC28CB86-C3B5-7544-0FE5-2CC4EC82C9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BDA7B067-047B-C163-248E-113FAC8B4C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070704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34268-637D-0E38-4783-AD4FB5830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54775FEF-2D81-63A3-B538-CF5F15B52D7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7B4676F1-5078-1679-1504-09FB78347B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0CA9F277-107C-1F0C-A2A4-57923562A1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039864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F6A1A-D1D9-5C70-76EE-B8660A703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E6D85408-2BFF-5DF8-D868-BC0FFE15298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6B77BDCB-A6DD-4808-242D-8C568FE24C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ABD8D4C9-1C81-325C-1344-610B3244F7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395871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29F64-623F-4026-35F1-261C15D5F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3E223C33-D933-7444-DB54-0E57306DF2B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88244AEC-C823-2B2A-40D4-7B02727087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DD85D393-3226-41C9-C807-ED86538459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881312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F7F82-249B-DDEB-257D-5EC8C75F3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D328F07E-E4AE-B850-8142-2A62FD9579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CD16FFB5-8131-7C59-26B2-7C4325864E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B143CF91-05E1-BC2F-4E07-B97BF1EF99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223734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E6093-4CE5-539F-C541-D775DBBBB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9BD980CC-6807-D87B-58C9-3C2BEC55A00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07A96F8D-4EB6-05FE-67C9-5E71BACC60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0ECBDAF1-4C21-DB33-393B-D0C42266CE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3633533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0A922-8636-E4DE-BC5C-E292A8E77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D4B2E7AD-E431-C499-AFF7-F8099DFC60B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EECD45A8-251A-FA73-9B08-065D74CDB1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83159057-7B76-EA2E-67D4-E0FE43A28C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77860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F515F-AF14-702A-9019-59DE6A348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FD434314-79CA-55F4-ABBB-DB8BB7D65D7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8EF1719A-A7E3-B2E7-C388-3FA46016D5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7DC4DAD5-9E5A-61B5-F42E-A7B15A4034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0023481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8A6E7-C137-012C-FD22-108F31CDB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4344E764-9B32-B0E4-9E7A-8265A5B4856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F5AA98AF-58F4-1BBC-0715-D610770FB0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5EF65365-13B0-94C1-2E71-8C842B544A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512984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73192-9891-1924-268D-435877CA2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443F2F02-ABF0-1CB8-C748-A0F4B3F3991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B0C59E5E-1930-3002-A2EF-0945F5B86A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5C5AEC94-A4AF-5DF9-91FA-59E3D593B9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980437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E9683-E551-2BC7-3911-93B65C2B8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3EF94229-1730-CA65-D305-A552F71AEFE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D458C93C-011A-7FFD-4DE0-23BADF93A7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7C083975-FB16-0D69-61CD-1D12439C45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3122726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D8392-20B2-79B8-978E-C985B2409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20EE2878-7894-D5DA-3D6D-0AB3593E57F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2273F9F7-E3EE-7DB0-0736-3B0B2F4E6F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A26B376F-FE50-C147-D091-0AC7D5C50F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066487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E15B0-8719-CDF1-C703-F39DD6E86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E8F1C2A6-210B-D472-C98D-28E2DE2461B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0ED8A2B8-8D60-7C00-6EF6-3656C4653C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EA33D08C-B0E7-350E-CAFE-B4C7046C48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0495944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A363D-B985-0FE3-34E3-5C590CBDA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A3B3FF84-C263-4991-5C5E-3CE12F7DC40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2551C443-C7BD-02AF-9BEE-C33EC5EEF4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6D9C2367-06F3-DA67-BF6C-AFC26EB4C9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89864613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89FC9-8A37-9516-20AA-EC9D95FAB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D0A8FE14-846D-4B8C-33D1-AAE4AA1AE48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476631CD-E9AA-D13B-11A3-E7068B457D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D7BB3CE3-12AE-36AA-CD42-CCB0A47DF6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256302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7536A-C21B-8DBB-EFF2-E11274A2A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F5F4885A-FB19-0DFA-1F12-C49AEB93F3A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8E3DF40D-EF05-5B4A-056D-EEE0E16114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66E49B52-3E9E-3E01-69A7-B2F54BB464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95853271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F2001-8259-741B-E4C5-6CD5FD0AA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9DD3546A-AADC-18EF-AE0E-B86D1E4A888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5F843929-CF2E-45C6-0FBF-02CE9D1964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C190245C-BAB7-985F-1233-AD2327865B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099953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2611F-2E71-83E6-491A-20579989F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7BBC7512-63A3-F218-3504-82EAF3691A9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0CEEEA73-4A2E-F053-520B-461A464FD9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15985389-28CB-A62E-6AC6-2584239639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45133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96D4D-A823-5332-5E33-4AC3D5FFC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0D393622-1BA7-2522-924F-5E57B8F06B0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4FCD7505-AC9A-9A85-5A98-9E11537B08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898076D1-FE7C-D891-85F7-06D7C28BC5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0276267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DBE06-D424-1407-6CC0-387D1986B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0692E419-4D04-75A7-E09B-A2814EBD772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D06CB498-1831-7D70-4821-37C5C17F56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BD5925FF-3E12-BFF6-17BF-E0C6C6D224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03490434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4EE31-237D-B7A8-DEF5-C7B540964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80516B59-AA28-B4B9-4E1A-546FA347DED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95E3DA4E-64C3-4097-C0D9-2E2F61FCF9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35850F80-C89F-D23D-68D0-8AA8261722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2655693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74756" name="3 Marcador de número de diapositiva"/>
          <p:cNvSpPr txBox="1">
            <a:spLocks noGrp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C96FAB00-2DFF-46C2-887A-0CF883939842}" type="slidenum">
              <a:rPr lang="es-ES" sz="1300">
                <a:solidFill>
                  <a:prstClr val="black"/>
                </a:solidFill>
                <a:latin typeface="Calibri" pitchFamily="34" charset="0"/>
              </a:rPr>
              <a:pPr algn="r" eaLnBrk="1" hangingPunct="1"/>
              <a:t>52</a:t>
            </a:fld>
            <a:endParaRPr lang="es-ES" sz="13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FB54D-312A-89FE-D8F4-C4665B937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7FDF7AC9-81FA-6607-28A5-0D922A56BFC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E357CF49-F8CC-CF7B-C10E-3B15CDED01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526AB6E9-033D-3728-0E06-6CD9218C0B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1148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840948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756F5-FE63-C223-DF1F-4B9A495E9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260B3205-B546-483C-F762-B984A31996C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3B3F8DD6-2F3E-F06C-E153-CF6CCA7E3F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F856E127-F717-2472-43A7-9100BC6D30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19756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3B893-3211-1C2B-9581-555964257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8E34BEA9-DA24-EF5E-2724-ECF51CA55B0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8387" y="9441369"/>
            <a:ext cx="2952054" cy="4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2" tIns="47856" rIns="95712" bIns="4785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D5D25-C470-43F8-9C45-AFB2AA192E98}" type="slidenum"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CB7B4915-89C8-C19F-B1CE-401A6AE504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B7BAC351-6644-1B9E-3128-036E7726AD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178592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23D708-05B5-42B3-ACDA-47F4A4D54044}" type="datetimeFigureOut">
              <a:rPr lang="es-ES" smtClean="0"/>
              <a:pPr>
                <a:defRPr/>
              </a:pPr>
              <a:t>06/10/2025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5D03C8-1A10-42A1-827F-8073D57B71B8}" type="slidenum">
              <a:rPr lang="en-US" smtClean="0"/>
              <a:pPr>
                <a:defRPr/>
              </a:pPr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1872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E01FF7-0A52-46F5-9794-BCE3368157B8}" type="datetimeFigureOut">
              <a:rPr lang="es-ES" smtClean="0"/>
              <a:pPr>
                <a:defRPr/>
              </a:pPr>
              <a:t>06/10/2025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BDB000-73ED-4EB1-9F44-F59446566C7A}" type="slidenum">
              <a:rPr lang="en-US" smtClean="0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30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A0CB27-0F1B-4390-81F4-09B4D0B17BA5}" type="datetimeFigureOut">
              <a:rPr lang="es-ES" smtClean="0"/>
              <a:pPr>
                <a:defRPr/>
              </a:pPr>
              <a:t>06/10/2025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D06618-0040-4720-9A26-1F614B99F15F}" type="slidenum">
              <a:rPr lang="en-US" smtClean="0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232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719263"/>
            <a:ext cx="4038600" cy="212883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21304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 dirty="0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 dirty="0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2A4FB-D43F-43D4-9F27-14582F9F1E13}" type="slidenum">
              <a:rPr lang="es-ES" altLang="en-US"/>
              <a:pPr>
                <a:defRPr/>
              </a:pPr>
              <a:t>‹Nº›</a:t>
            </a:fld>
            <a:endParaRPr lang="es-ES" altLang="en-US" dirty="0"/>
          </a:p>
        </p:txBody>
      </p:sp>
    </p:spTree>
    <p:extLst>
      <p:ext uri="{BB962C8B-B14F-4D97-AF65-F5344CB8AC3E}">
        <p14:creationId xmlns:p14="http://schemas.microsoft.com/office/powerpoint/2010/main" val="3698380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122238"/>
            <a:ext cx="8229600" cy="600868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7A224-097C-40A7-943F-C60ED21165D6}" type="slidenum">
              <a:rPr lang="es-ES" altLang="en-US"/>
              <a:pPr>
                <a:defRPr/>
              </a:pPr>
              <a:t>‹Nº›</a:t>
            </a:fld>
            <a:endParaRPr lang="es-ES" altLang="en-US" dirty="0"/>
          </a:p>
        </p:txBody>
      </p:sp>
    </p:spTree>
    <p:extLst>
      <p:ext uri="{BB962C8B-B14F-4D97-AF65-F5344CB8AC3E}">
        <p14:creationId xmlns:p14="http://schemas.microsoft.com/office/powerpoint/2010/main" val="702755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4D3346-67F1-4DC5-A937-6E5CD05F44C8}" type="datetimeFigureOut">
              <a:rPr lang="es-ES" smtClean="0"/>
              <a:pPr>
                <a:defRPr/>
              </a:pPr>
              <a:t>06/10/2025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51F8F0-B41F-49F3-B6E5-D5E1A9204644}" type="slidenum">
              <a:rPr lang="en-US" smtClean="0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386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17B3EA-0952-47D8-BA0F-99AF61C3A7B8}" type="datetimeFigureOut">
              <a:rPr lang="es-ES" smtClean="0"/>
              <a:pPr>
                <a:defRPr/>
              </a:pPr>
              <a:t>06/10/2025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B760B0-76BA-44EF-A984-4EB1F9F9CD4C}" type="slidenum">
              <a:rPr lang="en-US" smtClean="0"/>
              <a:pPr>
                <a:defRPr/>
              </a:pPr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6839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5A723B-4069-41AC-9D55-4C94D1FC801F}" type="datetimeFigureOut">
              <a:rPr lang="es-ES" smtClean="0"/>
              <a:pPr>
                <a:defRPr/>
              </a:pPr>
              <a:t>06/10/2025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04E888-FAFB-4696-BE99-FBC1188DAD53}" type="slidenum">
              <a:rPr lang="en-US" smtClean="0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881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B435F0-2FE6-4EE0-A7EE-B2A918BDFC0C}" type="datetimeFigureOut">
              <a:rPr lang="es-ES" smtClean="0"/>
              <a:pPr>
                <a:defRPr/>
              </a:pPr>
              <a:t>06/10/2025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2887E2-CE0E-4335-8B09-B8F6566A91C8}" type="slidenum">
              <a:rPr lang="en-US" smtClean="0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492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3FA454-F918-4234-97C5-6D073AD1B0D8}" type="datetimeFigureOut">
              <a:rPr lang="es-ES" smtClean="0"/>
              <a:pPr>
                <a:defRPr/>
              </a:pPr>
              <a:t>06/10/2025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C5E563-07B4-4462-8AB8-4DFDA8A5F1D3}" type="slidenum">
              <a:rPr lang="en-US" smtClean="0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50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4380C5-D2D0-4B92-AF5E-B8362C5216B5}" type="datetimeFigureOut">
              <a:rPr lang="es-ES" smtClean="0"/>
              <a:pPr>
                <a:defRPr/>
              </a:pPr>
              <a:t>06/10/2025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BD027-5584-4005-B10E-B8AE309D6935}" type="slidenum">
              <a:rPr lang="en-US" smtClean="0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319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5BBE7DD4-3BC6-4976-887B-05B2CF70AC1D}" type="datetimeFigureOut">
              <a:rPr lang="es-ES" smtClean="0"/>
              <a:pPr>
                <a:defRPr/>
              </a:pPr>
              <a:t>06/10/2025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76F3712-33C6-4151-A394-4E246F3BA781}" type="slidenum">
              <a:rPr lang="en-US" smtClean="0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808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92FE3E-416D-4C23-BB89-A9E29A395C34}" type="datetimeFigureOut">
              <a:rPr lang="es-ES" smtClean="0"/>
              <a:pPr>
                <a:defRPr/>
              </a:pPr>
              <a:t>06/10/2025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6FEE70-A3C7-457D-8770-6309DBCF27DC}" type="slidenum">
              <a:rPr lang="en-US" smtClean="0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655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B3FA454-F918-4234-97C5-6D073AD1B0D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5C5E563-07B4-4462-8AB8-4DFDA8A5F1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96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5"/>
          <p:cNvSpPr>
            <a:spLocks noChangeArrowheads="1"/>
          </p:cNvSpPr>
          <p:nvPr/>
        </p:nvSpPr>
        <p:spPr bwMode="auto">
          <a:xfrm>
            <a:off x="498470" y="642802"/>
            <a:ext cx="7961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s-ES" sz="2400" b="1" dirty="0">
                <a:latin typeface="Cambria" pitchFamily="18" charset="0"/>
              </a:rPr>
              <a:t>COMPORTAMIENTO DE CONSUMO DE PESCADO</a:t>
            </a:r>
            <a:endParaRPr lang="es-ES" sz="2400" b="1" dirty="0"/>
          </a:p>
        </p:txBody>
      </p:sp>
      <p:pic>
        <p:nvPicPr>
          <p:cNvPr id="23555" name="Picture 42" descr="Logotipo da Serviços da Presidênc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88" y="3417888"/>
            <a:ext cx="22225" cy="2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16"/>
          <p:cNvSpPr>
            <a:spLocks noChangeArrowheads="1"/>
          </p:cNvSpPr>
          <p:nvPr/>
        </p:nvSpPr>
        <p:spPr bwMode="auto">
          <a:xfrm>
            <a:off x="350276" y="5524738"/>
            <a:ext cx="8319507" cy="872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r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70000"/>
            </a:pPr>
            <a:r>
              <a:rPr lang="es-ES" b="1" dirty="0">
                <a:latin typeface="+mj-lt"/>
              </a:rPr>
              <a:t>Cristina Calvo Porral</a:t>
            </a:r>
          </a:p>
          <a:p>
            <a:pPr marL="342900" indent="-342900" algn="r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70000"/>
            </a:pPr>
            <a:r>
              <a:rPr lang="es-ES" b="1" dirty="0">
                <a:latin typeface="+mj-lt"/>
              </a:rPr>
              <a:t>Catedrática Comercialización e Investigación de Mercados </a:t>
            </a:r>
          </a:p>
          <a:p>
            <a:pPr marL="342900" indent="-342900" algn="r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70000"/>
            </a:pPr>
            <a:endParaRPr lang="es-ES" b="1" dirty="0">
              <a:latin typeface="+mj-lt"/>
            </a:endParaRPr>
          </a:p>
          <a:p>
            <a:pPr marL="342900" indent="-342900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70000"/>
            </a:pPr>
            <a:endParaRPr lang="en-GB" b="1" dirty="0">
              <a:latin typeface="+mn-lt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368074" y="95391"/>
            <a:ext cx="81359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s-ES" sz="1800" b="1" i="1" dirty="0">
                <a:solidFill>
                  <a:srgbClr val="000099"/>
                </a:solidFill>
                <a:latin typeface="Cambria" pitchFamily="18" charset="0"/>
              </a:rPr>
              <a:t>EUMOFA Talk 2025</a:t>
            </a:r>
            <a:endParaRPr lang="es-ES" sz="1800" b="1" i="1" dirty="0">
              <a:solidFill>
                <a:srgbClr val="000099"/>
              </a:solidFill>
            </a:endParaRPr>
          </a:p>
        </p:txBody>
      </p:sp>
      <p:pic>
        <p:nvPicPr>
          <p:cNvPr id="3" name="Imagen 2" descr="Texto&#10;&#10;El contenido generado por IA puede ser incorrecto.">
            <a:extLst>
              <a:ext uri="{FF2B5EF4-FFF2-40B4-BE49-F238E27FC236}">
                <a16:creationId xmlns:a16="http://schemas.microsoft.com/office/drawing/2014/main" id="{FB774939-BBE5-2AAA-BC86-C20D33514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72" y="1116386"/>
            <a:ext cx="7961960" cy="4161758"/>
          </a:xfrm>
          <a:prstGeom prst="rect">
            <a:avLst/>
          </a:prstGeom>
        </p:spPr>
      </p:pic>
      <p:pic>
        <p:nvPicPr>
          <p:cNvPr id="6" name="Imagen 5" descr="Imagen que contiene Logotipo&#10;&#10;El contenido generado por IA puede ser incorrecto.">
            <a:extLst>
              <a:ext uri="{FF2B5EF4-FFF2-40B4-BE49-F238E27FC236}">
                <a16:creationId xmlns:a16="http://schemas.microsoft.com/office/drawing/2014/main" id="{5F3A558A-9F81-52D0-CB51-8A66A22B4A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785" y="5961738"/>
            <a:ext cx="2585615" cy="3339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373FE-A5A5-C9B7-D8E9-F059DD5D7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852E7D3D-6D8E-19AE-CB24-F5BC076A5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8"/>
            <a:ext cx="88204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I.</a:t>
            </a:r>
            <a:r>
              <a:rPr lang="es-ES" sz="3200" b="1" dirty="0">
                <a:solidFill>
                  <a:prstClr val="black"/>
                </a:solidFill>
                <a:latin typeface="Calibri" pitchFamily="34" charset="0"/>
              </a:rPr>
              <a:t> SABOR, PLACER, HEDONISMO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3" name="Imagen 2" descr="Comida en un plato&#10;&#10;El contenido generado por IA puede ser incorrecto.">
            <a:extLst>
              <a:ext uri="{FF2B5EF4-FFF2-40B4-BE49-F238E27FC236}">
                <a16:creationId xmlns:a16="http://schemas.microsoft.com/office/drawing/2014/main" id="{388152C7-16CB-8B81-7B44-F8F8157A3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43" y="908720"/>
            <a:ext cx="7632848" cy="5500141"/>
          </a:xfrm>
          <a:prstGeom prst="rect">
            <a:avLst/>
          </a:prstGeom>
        </p:spPr>
      </p:pic>
      <p:sp>
        <p:nvSpPr>
          <p:cNvPr id="5" name="Text Box 31">
            <a:extLst>
              <a:ext uri="{FF2B5EF4-FFF2-40B4-BE49-F238E27FC236}">
                <a16:creationId xmlns:a16="http://schemas.microsoft.com/office/drawing/2014/main" id="{1554B4BD-7712-C2A8-E871-3046FAFB0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AB7FEDB4-55A0-CA1A-F985-97123D38A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695668"/>
            <a:ext cx="8185725" cy="86177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lang="es-ES" sz="2400" b="1" dirty="0">
                <a:solidFill>
                  <a:prstClr val="black"/>
                </a:solidFill>
                <a:latin typeface="Calibri" pitchFamily="34" charset="0"/>
              </a:rPr>
              <a:t>El sabor y cualidades organolépticas del producto motivan su consumo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633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2FC03-D725-FCC3-E781-2EAE9277C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2607F583-83DD-1175-7380-43FD52E71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8"/>
            <a:ext cx="88204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I.</a:t>
            </a:r>
            <a:r>
              <a:rPr lang="es-ES" sz="3200" b="1" dirty="0">
                <a:solidFill>
                  <a:prstClr val="black"/>
                </a:solidFill>
                <a:latin typeface="Calibri" pitchFamily="34" charset="0"/>
              </a:rPr>
              <a:t> SABOR, PLACER, HEDONISMO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5" name="Text Box 31">
            <a:extLst>
              <a:ext uri="{FF2B5EF4-FFF2-40B4-BE49-F238E27FC236}">
                <a16:creationId xmlns:a16="http://schemas.microsoft.com/office/drawing/2014/main" id="{E306125C-1E47-D2A0-E48D-19015079D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1259D5A0-F93F-0FDD-B20C-45D8D405F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228" y="740812"/>
            <a:ext cx="7753677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Campañas de comunicación destacan el</a:t>
            </a:r>
            <a:r>
              <a:rPr lang="es-ES" sz="2400" b="1" dirty="0">
                <a:solidFill>
                  <a:prstClr val="black"/>
                </a:solidFill>
                <a:latin typeface="Calibri" pitchFamily="34" charset="0"/>
              </a:rPr>
              <a:t> sabor del producto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6" name="Imagen 5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BD1A6BC4-29F2-598D-BDAC-13F1F1D02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62" y="1347074"/>
            <a:ext cx="8244408" cy="463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38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EF696-D303-7629-EC6E-DD4F485AB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1">
            <a:extLst>
              <a:ext uri="{FF2B5EF4-FFF2-40B4-BE49-F238E27FC236}">
                <a16:creationId xmlns:a16="http://schemas.microsoft.com/office/drawing/2014/main" id="{4E06FCB2-A07F-A993-9558-83D345B7D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93E870E-93FF-A421-6C38-5F520F8C34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1121304"/>
              </p:ext>
            </p:extLst>
          </p:nvPr>
        </p:nvGraphicFramePr>
        <p:xfrm>
          <a:off x="755576" y="908608"/>
          <a:ext cx="7632848" cy="5040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11">
            <a:extLst>
              <a:ext uri="{FF2B5EF4-FFF2-40B4-BE49-F238E27FC236}">
                <a16:creationId xmlns:a16="http://schemas.microsoft.com/office/drawing/2014/main" id="{DD9C53B8-9236-9B16-B270-92218E0CE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4149080"/>
            <a:ext cx="6552728" cy="12311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lang="es-ES" sz="2400" b="1" dirty="0">
                <a:solidFill>
                  <a:prstClr val="black"/>
                </a:solidFill>
                <a:latin typeface="Calibri" pitchFamily="34" charset="0"/>
              </a:rPr>
              <a:t>El consumo del producto por ser cómodo/fácil de preparar, cocinar, y consumir. Ahorra al consumidor tiempo y esfuerzo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7DDB86BA-0FB6-025C-F93D-321AC9063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9"/>
            <a:ext cx="892798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I. Motivaciones para el consumo de pescado</a:t>
            </a:r>
          </a:p>
        </p:txBody>
      </p:sp>
    </p:spTree>
    <p:extLst>
      <p:ext uri="{BB962C8B-B14F-4D97-AF65-F5344CB8AC3E}">
        <p14:creationId xmlns:p14="http://schemas.microsoft.com/office/powerpoint/2010/main" val="103261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44E9F-AA9E-B9DB-D65F-14E9D13E6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D6C81889-59CA-6FE6-57B8-36035B51D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8"/>
            <a:ext cx="88204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I.</a:t>
            </a:r>
            <a:r>
              <a:rPr lang="es-ES" sz="3200" b="1" dirty="0">
                <a:solidFill>
                  <a:prstClr val="black"/>
                </a:solidFill>
                <a:latin typeface="Calibri" pitchFamily="34" charset="0"/>
              </a:rPr>
              <a:t> CONVENIENCIA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7" name="Imagen 6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6FC9DC0D-E986-1213-0FF2-DC3C94B99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74" y="1409804"/>
            <a:ext cx="8486655" cy="4752528"/>
          </a:xfrm>
          <a:prstGeom prst="rect">
            <a:avLst/>
          </a:prstGeom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C9FD6FD2-34A4-219D-C5F0-485C1ACC3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95668"/>
            <a:ext cx="8257733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lang="es-ES" sz="2400" b="1" dirty="0">
                <a:solidFill>
                  <a:prstClr val="black"/>
                </a:solidFill>
                <a:latin typeface="Calibri" pitchFamily="34" charset="0"/>
              </a:rPr>
              <a:t>En conservas de pescado: envases fáciles de abrir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9" name="Text Box 31">
            <a:extLst>
              <a:ext uri="{FF2B5EF4-FFF2-40B4-BE49-F238E27FC236}">
                <a16:creationId xmlns:a16="http://schemas.microsoft.com/office/drawing/2014/main" id="{E1694250-64C8-DF91-E87B-D21174C36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286908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1BA90-890A-219B-30E2-3F1D0A7F1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F1A1CA3D-C37E-49C1-97F7-1CA87FBE2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8"/>
            <a:ext cx="88204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I.</a:t>
            </a:r>
            <a:r>
              <a:rPr lang="es-ES" sz="3200" b="1" dirty="0">
                <a:solidFill>
                  <a:prstClr val="black"/>
                </a:solidFill>
                <a:latin typeface="Calibri" pitchFamily="34" charset="0"/>
              </a:rPr>
              <a:t> CONVENIENCIA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3" name="Imagen 2" descr="Una caja de cartón&#10;&#10;El contenido generado por IA puede ser incorrecto.">
            <a:extLst>
              <a:ext uri="{FF2B5EF4-FFF2-40B4-BE49-F238E27FC236}">
                <a16:creationId xmlns:a16="http://schemas.microsoft.com/office/drawing/2014/main" id="{F4FDEC15-FC5B-B347-DB0A-F2D4F1D77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6" y="1666981"/>
            <a:ext cx="8890000" cy="4368800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39BAA75E-CEC2-9E74-B00C-168373983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95668"/>
            <a:ext cx="8257733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Pescado listo para comer (“ready to heat”)</a:t>
            </a:r>
          </a:p>
        </p:txBody>
      </p:sp>
      <p:sp>
        <p:nvSpPr>
          <p:cNvPr id="5" name="Text Box 31">
            <a:extLst>
              <a:ext uri="{FF2B5EF4-FFF2-40B4-BE49-F238E27FC236}">
                <a16:creationId xmlns:a16="http://schemas.microsoft.com/office/drawing/2014/main" id="{A4007C98-E69D-949D-7E0A-671438D4B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692838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606EC-7CF9-0AF0-5C2B-0785E0FF5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04F6535C-F376-579A-BD39-888A8583A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231" y="89706"/>
            <a:ext cx="88204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I.</a:t>
            </a:r>
            <a:r>
              <a:rPr lang="es-ES" sz="3200" b="1" dirty="0">
                <a:solidFill>
                  <a:prstClr val="black"/>
                </a:solidFill>
                <a:latin typeface="Calibri" pitchFamily="34" charset="0"/>
              </a:rPr>
              <a:t> CONVENIENCIA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3" name="Imagen 2" descr="Imagen que contiene alimentos, tabla, comida&#10;&#10;El contenido generado por IA puede ser incorrecto.">
            <a:extLst>
              <a:ext uri="{FF2B5EF4-FFF2-40B4-BE49-F238E27FC236}">
                <a16:creationId xmlns:a16="http://schemas.microsoft.com/office/drawing/2014/main" id="{B7A81402-499E-4299-4377-E52FF69FF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074592"/>
            <a:ext cx="4666556" cy="5301208"/>
          </a:xfrm>
          <a:prstGeom prst="rect">
            <a:avLst/>
          </a:prstGeom>
        </p:spPr>
      </p:pic>
      <p:pic>
        <p:nvPicPr>
          <p:cNvPr id="5" name="Imagen 4" descr="Gráfico, Gráfico de embudo&#10;&#10;El contenido generado por IA puede ser incorrecto.">
            <a:extLst>
              <a:ext uri="{FF2B5EF4-FFF2-40B4-BE49-F238E27FC236}">
                <a16:creationId xmlns:a16="http://schemas.microsoft.com/office/drawing/2014/main" id="{37D12B62-BEB1-DE1B-B031-E909BA30D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159" y="1262827"/>
            <a:ext cx="4968552" cy="4968552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85E387E5-C79E-3729-F4BA-A91E2BD32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133" y="582149"/>
            <a:ext cx="8257733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Pescado listo para cocinar: ahorrador de tiempo/esfuerzo</a:t>
            </a:r>
          </a:p>
        </p:txBody>
      </p:sp>
      <p:sp>
        <p:nvSpPr>
          <p:cNvPr id="8" name="Text Box 31">
            <a:extLst>
              <a:ext uri="{FF2B5EF4-FFF2-40B4-BE49-F238E27FC236}">
                <a16:creationId xmlns:a16="http://schemas.microsoft.com/office/drawing/2014/main" id="{24D89330-F020-3324-C2AF-D7EEC58EE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1123721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DBA73-B2EB-F020-C5D3-F7A5E1B20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885EAF6B-FA89-6F9D-4FA5-23F115645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231" y="89706"/>
            <a:ext cx="88204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I.</a:t>
            </a:r>
            <a:r>
              <a:rPr lang="es-ES" sz="3200" b="1" dirty="0">
                <a:solidFill>
                  <a:prstClr val="black"/>
                </a:solidFill>
                <a:latin typeface="Calibri" pitchFamily="34" charset="0"/>
              </a:rPr>
              <a:t> CONVENIENCIA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6F3CEE2C-1649-8402-E7EB-8CA3F2D3D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133" y="582149"/>
            <a:ext cx="8257733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Pescado listo para comer: ahorrador de tiempo/esfuerzo</a:t>
            </a:r>
          </a:p>
        </p:txBody>
      </p:sp>
      <p:sp>
        <p:nvSpPr>
          <p:cNvPr id="8" name="Text Box 31">
            <a:extLst>
              <a:ext uri="{FF2B5EF4-FFF2-40B4-BE49-F238E27FC236}">
                <a16:creationId xmlns:a16="http://schemas.microsoft.com/office/drawing/2014/main" id="{A53155B1-3512-A45C-AA12-AAF82E971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pic>
        <p:nvPicPr>
          <p:cNvPr id="4" name="Imagen 3" descr="Imagen que contiene tabla, alimentos, pastel, chocolate&#10;&#10;El contenido generado por IA puede ser incorrecto.">
            <a:extLst>
              <a:ext uri="{FF2B5EF4-FFF2-40B4-BE49-F238E27FC236}">
                <a16:creationId xmlns:a16="http://schemas.microsoft.com/office/drawing/2014/main" id="{B80C2E68-E271-039A-4638-807873503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4" y="1656643"/>
            <a:ext cx="5112568" cy="3544714"/>
          </a:xfrm>
          <a:prstGeom prst="rect">
            <a:avLst/>
          </a:prstGeom>
        </p:spPr>
      </p:pic>
      <p:pic>
        <p:nvPicPr>
          <p:cNvPr id="9" name="Imagen 8" descr="Licuadora con alimentos dentro&#10;&#10;El contenido generado por IA puede ser incorrecto.">
            <a:extLst>
              <a:ext uri="{FF2B5EF4-FFF2-40B4-BE49-F238E27FC236}">
                <a16:creationId xmlns:a16="http://schemas.microsoft.com/office/drawing/2014/main" id="{48E9E5C6-65F1-FF1E-61B5-2CA71770A6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84784"/>
            <a:ext cx="3646843" cy="408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05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D07E3-B983-2C60-F1AB-36FC5056A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99C98D03-2386-C65B-92C2-B9D6280CF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231" y="89706"/>
            <a:ext cx="88204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I.</a:t>
            </a:r>
            <a:r>
              <a:rPr lang="es-ES" sz="3200" b="1" dirty="0">
                <a:solidFill>
                  <a:prstClr val="black"/>
                </a:solidFill>
                <a:latin typeface="Calibri" pitchFamily="34" charset="0"/>
              </a:rPr>
              <a:t> CONVENIENCIA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385CFD9B-5582-FFAA-8859-DB059F7AF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133" y="582149"/>
            <a:ext cx="8257733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Pescado listo para cocinar destinado al hogar con niños</a:t>
            </a:r>
          </a:p>
        </p:txBody>
      </p:sp>
      <p:sp>
        <p:nvSpPr>
          <p:cNvPr id="8" name="Text Box 31">
            <a:extLst>
              <a:ext uri="{FF2B5EF4-FFF2-40B4-BE49-F238E27FC236}">
                <a16:creationId xmlns:a16="http://schemas.microsoft.com/office/drawing/2014/main" id="{46DA22DE-B124-8C2E-C6FD-1D7A9F32D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pic>
        <p:nvPicPr>
          <p:cNvPr id="4" name="Imagen 3" descr="Texto&#10;&#10;El contenido generado por IA puede ser incorrecto.">
            <a:extLst>
              <a:ext uri="{FF2B5EF4-FFF2-40B4-BE49-F238E27FC236}">
                <a16:creationId xmlns:a16="http://schemas.microsoft.com/office/drawing/2014/main" id="{C36A853F-0A0B-13AC-AEAF-D4FCC111E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0296"/>
            <a:ext cx="4925001" cy="4780148"/>
          </a:xfrm>
          <a:prstGeom prst="rect">
            <a:avLst/>
          </a:prstGeom>
        </p:spPr>
      </p:pic>
      <p:pic>
        <p:nvPicPr>
          <p:cNvPr id="9" name="Imagen 8" descr="Imagen que contiene oso, oso de peluche, relleno, libro&#10;&#10;El contenido generado por IA puede ser incorrecto.">
            <a:extLst>
              <a:ext uri="{FF2B5EF4-FFF2-40B4-BE49-F238E27FC236}">
                <a16:creationId xmlns:a16="http://schemas.microsoft.com/office/drawing/2014/main" id="{A2EF8082-6949-5FE0-7140-5CCC53DCEF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659" y="1705295"/>
            <a:ext cx="4602530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21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85CED-060F-80AB-7269-88CDFBB9C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1">
            <a:extLst>
              <a:ext uri="{FF2B5EF4-FFF2-40B4-BE49-F238E27FC236}">
                <a16:creationId xmlns:a16="http://schemas.microsoft.com/office/drawing/2014/main" id="{6FD630A2-165F-0E32-680A-6E5CF0EFC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F631286-958E-3DD3-6A29-6C0590941D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5782314"/>
              </p:ext>
            </p:extLst>
          </p:nvPr>
        </p:nvGraphicFramePr>
        <p:xfrm>
          <a:off x="755576" y="908608"/>
          <a:ext cx="7632848" cy="5040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11">
            <a:extLst>
              <a:ext uri="{FF2B5EF4-FFF2-40B4-BE49-F238E27FC236}">
                <a16:creationId xmlns:a16="http://schemas.microsoft.com/office/drawing/2014/main" id="{235A1BF3-A068-0581-A1F9-13902ABAD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9"/>
            <a:ext cx="892798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I. Motivaciones para el consumo de pescado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3E923573-49BF-2BBB-FC70-EAA33B89F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624" y="4077072"/>
            <a:ext cx="6480720" cy="8617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lang="es-ES" sz="2400" b="1" dirty="0">
                <a:solidFill>
                  <a:prstClr val="black"/>
                </a:solidFill>
                <a:latin typeface="Calibri" pitchFamily="34" charset="0"/>
              </a:rPr>
              <a:t>Muchos consumidores tienen preferencia por los productos nuevos/innovadores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299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452A9-F32A-EAC2-7BC6-1EA2BE77C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E103355F-0592-7149-43E2-6ADBA6CF6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8"/>
            <a:ext cx="88204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I.</a:t>
            </a:r>
            <a:r>
              <a:rPr lang="es-ES" sz="3200" b="1" dirty="0">
                <a:solidFill>
                  <a:prstClr val="black"/>
                </a:solidFill>
                <a:latin typeface="Calibri" pitchFamily="34" charset="0"/>
              </a:rPr>
              <a:t> PROBAR NUEVOS PRODUCTOS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5" name="Imagen 4" descr="Calendario&#10;&#10;El contenido generado por IA puede ser incorrecto.">
            <a:extLst>
              <a:ext uri="{FF2B5EF4-FFF2-40B4-BE49-F238E27FC236}">
                <a16:creationId xmlns:a16="http://schemas.microsoft.com/office/drawing/2014/main" id="{0D8B0F78-7BCD-3F35-D2CC-475E15EE1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43" y="1412776"/>
            <a:ext cx="8428293" cy="4740915"/>
          </a:xfrm>
          <a:prstGeom prst="rect">
            <a:avLst/>
          </a:prstGeom>
        </p:spPr>
      </p:pic>
      <p:sp>
        <p:nvSpPr>
          <p:cNvPr id="6" name="Text Box 31">
            <a:extLst>
              <a:ext uri="{FF2B5EF4-FFF2-40B4-BE49-F238E27FC236}">
                <a16:creationId xmlns:a16="http://schemas.microsoft.com/office/drawing/2014/main" id="{DE861692-3294-CFFE-8928-3F1A4350F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5780B7C4-FEBF-3C16-F43C-55C39A51D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22" y="764332"/>
            <a:ext cx="8257733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Productos innovadores que emplean pescado</a:t>
            </a:r>
          </a:p>
        </p:txBody>
      </p:sp>
    </p:spTree>
    <p:extLst>
      <p:ext uri="{BB962C8B-B14F-4D97-AF65-F5344CB8AC3E}">
        <p14:creationId xmlns:p14="http://schemas.microsoft.com/office/powerpoint/2010/main" val="1955059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627DB-49BB-FD9C-4731-51F6C4EA5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7E888E62-86A2-1184-895B-B6C8C4B67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8"/>
            <a:ext cx="874847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EL COMPORTAMIENTO DEL CONSUMIDOR</a:t>
            </a:r>
          </a:p>
        </p:txBody>
      </p:sp>
      <p:sp>
        <p:nvSpPr>
          <p:cNvPr id="2" name="Text Box 31">
            <a:extLst>
              <a:ext uri="{FF2B5EF4-FFF2-40B4-BE49-F238E27FC236}">
                <a16:creationId xmlns:a16="http://schemas.microsoft.com/office/drawing/2014/main" id="{E7510CA1-4F9F-497A-23A4-2BCE179C7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E85C635-78D4-3716-D523-0D7A46889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16" y="1124744"/>
            <a:ext cx="8424936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3162BDBF-5D6B-07B3-C18C-3FDF566B3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775995"/>
            <a:ext cx="8424936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Comportamiento del consumidor hoy</a:t>
            </a:r>
          </a:p>
        </p:txBody>
      </p:sp>
    </p:spTree>
    <p:extLst>
      <p:ext uri="{BB962C8B-B14F-4D97-AF65-F5344CB8AC3E}">
        <p14:creationId xmlns:p14="http://schemas.microsoft.com/office/powerpoint/2010/main" val="3350116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63E5E-9239-A1A4-7113-2114FA9D9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121F7DC6-A480-9F31-9B9B-90E51426D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8"/>
            <a:ext cx="88204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I.</a:t>
            </a:r>
            <a:r>
              <a:rPr lang="es-ES" sz="3200" b="1" dirty="0">
                <a:solidFill>
                  <a:prstClr val="black"/>
                </a:solidFill>
                <a:latin typeface="Calibri" pitchFamily="34" charset="0"/>
              </a:rPr>
              <a:t> PROBAR NUEVOS PRODUCTOS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Text Box 31">
            <a:extLst>
              <a:ext uri="{FF2B5EF4-FFF2-40B4-BE49-F238E27FC236}">
                <a16:creationId xmlns:a16="http://schemas.microsoft.com/office/drawing/2014/main" id="{E825331B-1912-C0F2-4EE1-ACFC5C7F5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pic>
        <p:nvPicPr>
          <p:cNvPr id="3" name="Imagen 2" descr="Lata de bebida&#10;&#10;El contenido generado por IA puede ser incorrecto.">
            <a:extLst>
              <a:ext uri="{FF2B5EF4-FFF2-40B4-BE49-F238E27FC236}">
                <a16:creationId xmlns:a16="http://schemas.microsoft.com/office/drawing/2014/main" id="{E38C99D1-82FC-620C-33D3-1968A2377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36" y="1222698"/>
            <a:ext cx="3816424" cy="4940041"/>
          </a:xfrm>
          <a:prstGeom prst="rect">
            <a:avLst/>
          </a:prstGeom>
        </p:spPr>
      </p:pic>
      <p:pic>
        <p:nvPicPr>
          <p:cNvPr id="7" name="Imagen 6" descr="Imagen que contiene taza, alimentos, gato&#10;&#10;El contenido generado por IA puede ser incorrecto.">
            <a:extLst>
              <a:ext uri="{FF2B5EF4-FFF2-40B4-BE49-F238E27FC236}">
                <a16:creationId xmlns:a16="http://schemas.microsoft.com/office/drawing/2014/main" id="{692448F8-F3C8-E2C8-8E6E-71AFD9F688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460" y="1049457"/>
            <a:ext cx="4219382" cy="5274228"/>
          </a:xfrm>
          <a:prstGeom prst="rect">
            <a:avLst/>
          </a:prstGeom>
        </p:spPr>
      </p:pic>
      <p:sp>
        <p:nvSpPr>
          <p:cNvPr id="2" name="Rectangle 11">
            <a:extLst>
              <a:ext uri="{FF2B5EF4-FFF2-40B4-BE49-F238E27FC236}">
                <a16:creationId xmlns:a16="http://schemas.microsoft.com/office/drawing/2014/main" id="{27E5F7AA-B17C-4427-43DE-6020BDE4A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22" y="764332"/>
            <a:ext cx="8257733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Productos innovadores que emplean pescado</a:t>
            </a:r>
          </a:p>
        </p:txBody>
      </p:sp>
    </p:spTree>
    <p:extLst>
      <p:ext uri="{BB962C8B-B14F-4D97-AF65-F5344CB8AC3E}">
        <p14:creationId xmlns:p14="http://schemas.microsoft.com/office/powerpoint/2010/main" val="35970549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41FBB-A983-D5D9-7599-42174C72D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6B8A093C-6588-CCF7-2B93-829D50B5B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8"/>
            <a:ext cx="88204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I.</a:t>
            </a:r>
            <a:r>
              <a:rPr lang="es-ES" sz="3200" b="1" dirty="0">
                <a:solidFill>
                  <a:prstClr val="black"/>
                </a:solidFill>
                <a:latin typeface="Calibri" pitchFamily="34" charset="0"/>
              </a:rPr>
              <a:t> PROBAR NUEVOS PRODUCTOS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Text Box 31">
            <a:extLst>
              <a:ext uri="{FF2B5EF4-FFF2-40B4-BE49-F238E27FC236}">
                <a16:creationId xmlns:a16="http://schemas.microsoft.com/office/drawing/2014/main" id="{670210D0-794A-29B1-EEF7-693CD8615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454F2357-FFC1-262D-1EEC-2C8703DB0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580" y="895652"/>
            <a:ext cx="8718974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Productos innovadores que emplean pescado y reducen desperdicio</a:t>
            </a:r>
          </a:p>
        </p:txBody>
      </p:sp>
      <p:pic>
        <p:nvPicPr>
          <p:cNvPr id="4" name="Imagen 8">
            <a:extLst>
              <a:ext uri="{FF2B5EF4-FFF2-40B4-BE49-F238E27FC236}">
                <a16:creationId xmlns:a16="http://schemas.microsoft.com/office/drawing/2014/main" id="{54BE67C5-6F73-1F52-A086-55754C74C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872"/>
            <a:ext cx="5364088" cy="38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2FC6F96-CB22-C100-C4F7-23484D7C14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904" y="1700808"/>
            <a:ext cx="4068816" cy="3063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6866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5CD16-2931-D666-FA01-F3C93ACCB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F3EC1205-2041-A833-8EB3-15789EB2A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8"/>
            <a:ext cx="88204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I.</a:t>
            </a:r>
            <a:r>
              <a:rPr lang="es-ES" sz="3200" b="1" dirty="0">
                <a:solidFill>
                  <a:prstClr val="black"/>
                </a:solidFill>
                <a:latin typeface="Calibri" pitchFamily="34" charset="0"/>
              </a:rPr>
              <a:t> PROBAR NUEVOS PRODUCTOS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Text Box 31">
            <a:extLst>
              <a:ext uri="{FF2B5EF4-FFF2-40B4-BE49-F238E27FC236}">
                <a16:creationId xmlns:a16="http://schemas.microsoft.com/office/drawing/2014/main" id="{078B5720-ACC2-1824-7C91-2211914AE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0DFD429A-ACB6-EC7E-BFAD-4C7DDB0F1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22" y="764332"/>
            <a:ext cx="8257733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Productos innovadores a base de pescado</a:t>
            </a:r>
          </a:p>
        </p:txBody>
      </p:sp>
      <p:pic>
        <p:nvPicPr>
          <p:cNvPr id="5" name="Imagen 4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4AF79759-C3D9-8226-9B9B-6901E5681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40766"/>
            <a:ext cx="5531297" cy="4148473"/>
          </a:xfrm>
          <a:prstGeom prst="rect">
            <a:avLst/>
          </a:prstGeom>
        </p:spPr>
      </p:pic>
      <p:pic>
        <p:nvPicPr>
          <p:cNvPr id="9" name="Imagen 8" descr="Imagen que contiene verde, interior, taza, tabla&#10;&#10;El contenido generado por IA puede ser incorrecto.">
            <a:extLst>
              <a:ext uri="{FF2B5EF4-FFF2-40B4-BE49-F238E27FC236}">
                <a16:creationId xmlns:a16="http://schemas.microsoft.com/office/drawing/2014/main" id="{B7EDC35F-DE20-EAA4-DE5C-42FF271EF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12776"/>
            <a:ext cx="3859239" cy="482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99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A3051-FF12-FF9C-BC9A-52C256F79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1">
            <a:extLst>
              <a:ext uri="{FF2B5EF4-FFF2-40B4-BE49-F238E27FC236}">
                <a16:creationId xmlns:a16="http://schemas.microsoft.com/office/drawing/2014/main" id="{7EA85FFB-390F-1F23-9D01-855AA6296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CC27BA3-5909-D71F-56DF-A8F6574455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6565488"/>
              </p:ext>
            </p:extLst>
          </p:nvPr>
        </p:nvGraphicFramePr>
        <p:xfrm>
          <a:off x="755576" y="908608"/>
          <a:ext cx="7632848" cy="5328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11">
            <a:extLst>
              <a:ext uri="{FF2B5EF4-FFF2-40B4-BE49-F238E27FC236}">
                <a16:creationId xmlns:a16="http://schemas.microsoft.com/office/drawing/2014/main" id="{44A0F872-44E5-FC05-00B1-C9015AE03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9"/>
            <a:ext cx="892798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I. Motivaciones para el consumo de pescado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4BA4F022-9F9C-4271-0D39-816A92686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0" y="4149080"/>
            <a:ext cx="6840760" cy="8617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lang="es-ES" sz="2400" b="1" dirty="0">
                <a:solidFill>
                  <a:prstClr val="black"/>
                </a:solidFill>
                <a:latin typeface="Calibri" pitchFamily="34" charset="0"/>
              </a:rPr>
              <a:t>Evitar el consumo de carne puede conllevar el aumento de consumo de pescado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806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B7E47-44CD-2C55-770F-3684F8304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88C55138-E7DC-01D0-1429-E7BB059D6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8"/>
            <a:ext cx="88204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I.</a:t>
            </a:r>
            <a:r>
              <a:rPr lang="es-ES" sz="3200" b="1" dirty="0">
                <a:solidFill>
                  <a:prstClr val="black"/>
                </a:solidFill>
                <a:latin typeface="Calibri" pitchFamily="34" charset="0"/>
              </a:rPr>
              <a:t> ETICA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DD86FE8D-BC34-8340-B61B-93AFE3214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20" y="605288"/>
            <a:ext cx="8748464" cy="80021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lang="es-ES" sz="2000" b="1" dirty="0">
                <a:solidFill>
                  <a:prstClr val="black"/>
                </a:solidFill>
                <a:latin typeface="Calibri" pitchFamily="34" charset="0"/>
              </a:rPr>
              <a:t>Limitar el consumo de carne por motivaciones éticas puede motivar el consumo de pescado, también el de “origen vegetal” (plant-based)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9" name="Text Box 31">
            <a:extLst>
              <a:ext uri="{FF2B5EF4-FFF2-40B4-BE49-F238E27FC236}">
                <a16:creationId xmlns:a16="http://schemas.microsoft.com/office/drawing/2014/main" id="{6521527B-148D-0A8C-C847-AEEED4173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pic>
        <p:nvPicPr>
          <p:cNvPr id="5" name="Imagen 4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99647FC3-BF7D-4DAC-7E81-27582AB42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67800"/>
            <a:ext cx="6336704" cy="495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144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85F5A-CEE7-AB2D-CBFB-B8E441591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3AAE302D-E5E2-7B05-EFBA-196AEB4E0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8"/>
            <a:ext cx="88204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I.</a:t>
            </a:r>
            <a:r>
              <a:rPr lang="es-ES" sz="3200" b="1" dirty="0">
                <a:solidFill>
                  <a:prstClr val="black"/>
                </a:solidFill>
                <a:latin typeface="Calibri" pitchFamily="34" charset="0"/>
              </a:rPr>
              <a:t> ETICA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9" name="Text Box 31">
            <a:extLst>
              <a:ext uri="{FF2B5EF4-FFF2-40B4-BE49-F238E27FC236}">
                <a16:creationId xmlns:a16="http://schemas.microsoft.com/office/drawing/2014/main" id="{68AD32D3-D237-2742-30E5-0949049FD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pic>
        <p:nvPicPr>
          <p:cNvPr id="3" name="Imagen 2" descr="Un plato con comida&#10;&#10;El contenido generado por IA puede ser incorrecto.">
            <a:extLst>
              <a:ext uri="{FF2B5EF4-FFF2-40B4-BE49-F238E27FC236}">
                <a16:creationId xmlns:a16="http://schemas.microsoft.com/office/drawing/2014/main" id="{539B9FAD-6E44-9278-C9D5-F1A3E0C43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79" y="1405507"/>
            <a:ext cx="5013176" cy="5013176"/>
          </a:xfrm>
          <a:prstGeom prst="rect">
            <a:avLst/>
          </a:prstGeom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0769BA61-8144-1668-65FA-2E3DFACB8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20" y="605288"/>
            <a:ext cx="8748464" cy="80021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lang="es-ES" sz="2000" b="1" dirty="0">
                <a:solidFill>
                  <a:prstClr val="black"/>
                </a:solidFill>
                <a:latin typeface="Calibri" pitchFamily="34" charset="0"/>
              </a:rPr>
              <a:t>Limitar el consumo de carne por motivaciones éticas puede motivar el consumo de pescado de “origen vegetal”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2967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FEAC4-DBE6-D53A-8054-572BF5473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50FBC4FF-A7D3-D1A6-2F37-E1B0B0FF0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8"/>
            <a:ext cx="88204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I.</a:t>
            </a:r>
            <a:r>
              <a:rPr lang="es-ES" sz="3200" b="1" dirty="0">
                <a:solidFill>
                  <a:prstClr val="black"/>
                </a:solidFill>
                <a:latin typeface="Calibri" pitchFamily="34" charset="0"/>
              </a:rPr>
              <a:t> ETICA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9" name="Text Box 31">
            <a:extLst>
              <a:ext uri="{FF2B5EF4-FFF2-40B4-BE49-F238E27FC236}">
                <a16:creationId xmlns:a16="http://schemas.microsoft.com/office/drawing/2014/main" id="{8F03B723-FF52-8C17-E037-B9BDCC33C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0E5E06DF-BCC3-25C4-A988-0DB9F3AD1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20" y="605288"/>
            <a:ext cx="8748464" cy="80021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lang="es-ES" sz="2000" b="1" dirty="0">
                <a:solidFill>
                  <a:prstClr val="black"/>
                </a:solidFill>
                <a:latin typeface="Calibri" pitchFamily="34" charset="0"/>
              </a:rPr>
              <a:t>Limitar el consumo de carne por motivaciones éticas puede motivar el consumo de pescado de “origen vegetal”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4" name="Imagen 3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3D2C98D9-C27D-F300-BB0B-B739259B7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9" y="1481327"/>
            <a:ext cx="4881541" cy="4881541"/>
          </a:xfrm>
          <a:prstGeom prst="rect">
            <a:avLst/>
          </a:prstGeom>
        </p:spPr>
      </p:pic>
      <p:pic>
        <p:nvPicPr>
          <p:cNvPr id="6" name="Imagen 5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EB1B44A6-7DEC-EC76-3FF2-DA3AEFB54F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264" y="1733422"/>
            <a:ext cx="4650735" cy="4650735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A57203B0-D8EF-98D8-AAD1-42897E433C62}"/>
              </a:ext>
            </a:extLst>
          </p:cNvPr>
          <p:cNvSpPr/>
          <p:nvPr/>
        </p:nvSpPr>
        <p:spPr>
          <a:xfrm>
            <a:off x="1835696" y="2564904"/>
            <a:ext cx="2736304" cy="1034076"/>
          </a:xfrm>
          <a:prstGeom prst="ellipse">
            <a:avLst/>
          </a:prstGeom>
          <a:noFill/>
          <a:ln w="34925">
            <a:solidFill>
              <a:srgbClr val="FF0000">
                <a:alpha val="99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493632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7E0FE-D143-EA96-1D6D-9EF9E758A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B6E41B3C-ACC9-DFEF-38DB-2D3090405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9"/>
            <a:ext cx="892798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I. Otras motivaciones para el consumo de pescado</a:t>
            </a:r>
          </a:p>
        </p:txBody>
      </p:sp>
      <p:sp>
        <p:nvSpPr>
          <p:cNvPr id="8" name="Text Box 31">
            <a:extLst>
              <a:ext uri="{FF2B5EF4-FFF2-40B4-BE49-F238E27FC236}">
                <a16:creationId xmlns:a16="http://schemas.microsoft.com/office/drawing/2014/main" id="{D18249A6-C37D-A0EA-E09C-ECA17C524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8B176D73-15D9-1091-F074-7A21D065F1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7431780"/>
              </p:ext>
            </p:extLst>
          </p:nvPr>
        </p:nvGraphicFramePr>
        <p:xfrm>
          <a:off x="827584" y="1052512"/>
          <a:ext cx="7704856" cy="48247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488597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F1550-1E0C-BD62-46C4-A1E241C27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AB851BEB-A0F0-28FC-C3F1-378E5E0C2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9"/>
            <a:ext cx="892798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II. Barreras en el consumo de pescado</a:t>
            </a:r>
          </a:p>
        </p:txBody>
      </p:sp>
      <p:sp>
        <p:nvSpPr>
          <p:cNvPr id="8" name="Text Box 31">
            <a:extLst>
              <a:ext uri="{FF2B5EF4-FFF2-40B4-BE49-F238E27FC236}">
                <a16:creationId xmlns:a16="http://schemas.microsoft.com/office/drawing/2014/main" id="{29AF8675-17BC-E292-D47D-685984BDA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7D1FD6C-3EE9-ED20-9C37-4A553FB983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9555423"/>
              </p:ext>
            </p:extLst>
          </p:nvPr>
        </p:nvGraphicFramePr>
        <p:xfrm>
          <a:off x="755576" y="908608"/>
          <a:ext cx="7632848" cy="5040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397243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3943A-3BB3-298C-0D5F-F4A0015C4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F19D899F-8983-2BCA-05C0-E2A56742D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9"/>
            <a:ext cx="892798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II. Barreras en el consumo de pescado</a:t>
            </a:r>
          </a:p>
        </p:txBody>
      </p:sp>
      <p:sp>
        <p:nvSpPr>
          <p:cNvPr id="8" name="Text Box 31">
            <a:extLst>
              <a:ext uri="{FF2B5EF4-FFF2-40B4-BE49-F238E27FC236}">
                <a16:creationId xmlns:a16="http://schemas.microsoft.com/office/drawing/2014/main" id="{63D31147-FC9B-4C9A-4BCF-557F31C14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D676162-A3FD-3370-857D-CFFBF6136E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3766078"/>
              </p:ext>
            </p:extLst>
          </p:nvPr>
        </p:nvGraphicFramePr>
        <p:xfrm>
          <a:off x="755576" y="908608"/>
          <a:ext cx="7632848" cy="5040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11">
            <a:extLst>
              <a:ext uri="{FF2B5EF4-FFF2-40B4-BE49-F238E27FC236}">
                <a16:creationId xmlns:a16="http://schemas.microsoft.com/office/drawing/2014/main" id="{C62B1B8B-CF54-30F8-7EB9-E37FBA762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624" y="2315375"/>
            <a:ext cx="6444716" cy="12311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lang="es-ES" sz="2400" b="1" dirty="0">
                <a:solidFill>
                  <a:prstClr val="black"/>
                </a:solidFill>
                <a:latin typeface="Calibri" pitchFamily="34" charset="0"/>
              </a:rPr>
              <a:t>Los altos precios del pescado (especialmente el pescado fresco) pueden actuar como barrera para la frecuencia de compra y su adopción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34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216016" y="115888"/>
            <a:ext cx="874847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EL COMPORTAMIENTO DEL CONSUMIDOR</a:t>
            </a:r>
          </a:p>
        </p:txBody>
      </p:sp>
      <p:sp>
        <p:nvSpPr>
          <p:cNvPr id="2" name="Text Box 31">
            <a:extLst>
              <a:ext uri="{FF2B5EF4-FFF2-40B4-BE49-F238E27FC236}">
                <a16:creationId xmlns:a16="http://schemas.microsoft.com/office/drawing/2014/main" id="{8379DFA4-7B58-FEF4-4613-FA85AB1CC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pic>
        <p:nvPicPr>
          <p:cNvPr id="7" name="Imagen 6" descr="Diagrama">
            <a:extLst>
              <a:ext uri="{FF2B5EF4-FFF2-40B4-BE49-F238E27FC236}">
                <a16:creationId xmlns:a16="http://schemas.microsoft.com/office/drawing/2014/main" id="{57937440-D172-A9F1-FE6E-CB420A7C3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07" y="1700808"/>
            <a:ext cx="8939489" cy="3816424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2D6A0305-E69E-302E-A4A3-8798D1AC1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55" y="800336"/>
            <a:ext cx="8939489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Comportamiento del consumo de alimentos/productos alimentación</a:t>
            </a:r>
          </a:p>
        </p:txBody>
      </p:sp>
    </p:spTree>
    <p:extLst>
      <p:ext uri="{BB962C8B-B14F-4D97-AF65-F5344CB8AC3E}">
        <p14:creationId xmlns:p14="http://schemas.microsoft.com/office/powerpoint/2010/main" val="2918266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88BC0-B055-CAC6-7252-BD3F10881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4A42B7BA-7E7A-1E0A-6A67-38E925F83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8"/>
            <a:ext cx="88204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II.</a:t>
            </a:r>
            <a:r>
              <a:rPr lang="es-ES" sz="3200" b="1" dirty="0">
                <a:solidFill>
                  <a:prstClr val="black"/>
                </a:solidFill>
                <a:latin typeface="Calibri" pitchFamily="34" charset="0"/>
              </a:rPr>
              <a:t> PRECIO ELEVADO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AC8D3A21-B201-B5AF-8C53-486137199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28576"/>
            <a:ext cx="8257733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lang="es-ES" sz="2400" b="1" dirty="0">
                <a:solidFill>
                  <a:prstClr val="black"/>
                </a:solidFill>
                <a:latin typeface="Calibri" pitchFamily="34" charset="0"/>
              </a:rPr>
              <a:t>Subvenciones del gobierno a la compra de pescado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9" name="Text Box 31">
            <a:extLst>
              <a:ext uri="{FF2B5EF4-FFF2-40B4-BE49-F238E27FC236}">
                <a16:creationId xmlns:a16="http://schemas.microsoft.com/office/drawing/2014/main" id="{0FED4102-A6C6-A764-DAA1-4308CF6C9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7F31A0-AA96-664B-9A17-7D12C43CB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13" y="1191534"/>
            <a:ext cx="4094321" cy="5394105"/>
          </a:xfrm>
          <a:prstGeom prst="rect">
            <a:avLst/>
          </a:prstGeom>
        </p:spPr>
      </p:pic>
      <p:pic>
        <p:nvPicPr>
          <p:cNvPr id="10" name="Imagen 9" descr="Un hombre sentado frente a una mesa con comida&#10;&#10;El contenido generado por IA puede ser incorrecto.">
            <a:extLst>
              <a:ext uri="{FF2B5EF4-FFF2-40B4-BE49-F238E27FC236}">
                <a16:creationId xmlns:a16="http://schemas.microsoft.com/office/drawing/2014/main" id="{1ADCEFB6-95FD-6FF6-87A9-193C93BC0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66" y="1693296"/>
            <a:ext cx="4532878" cy="231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196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8C87-FB37-AAE3-61FB-C116014BB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E797F330-BEFE-8C1D-7FA0-3230FB2B6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8"/>
            <a:ext cx="88204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II.</a:t>
            </a:r>
            <a:r>
              <a:rPr lang="es-ES" sz="3200" b="1" dirty="0">
                <a:solidFill>
                  <a:prstClr val="black"/>
                </a:solidFill>
                <a:latin typeface="Calibri" pitchFamily="34" charset="0"/>
              </a:rPr>
              <a:t> PRECIO ELEVADO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CE178ABB-2366-3549-2CDD-516ACC8EA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28576"/>
            <a:ext cx="8257733" cy="86177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lang="es-ES" sz="2400" b="1" dirty="0">
                <a:solidFill>
                  <a:prstClr val="black"/>
                </a:solidFill>
                <a:latin typeface="Calibri" pitchFamily="34" charset="0"/>
              </a:rPr>
              <a:t>Descuentos de precio al final del día (reducción desperdicio alimentario)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9" name="Text Box 31">
            <a:extLst>
              <a:ext uri="{FF2B5EF4-FFF2-40B4-BE49-F238E27FC236}">
                <a16:creationId xmlns:a16="http://schemas.microsoft.com/office/drawing/2014/main" id="{7A1D8032-6283-FA9D-D8EE-1ADA75F7A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pic>
        <p:nvPicPr>
          <p:cNvPr id="3" name="Imagen 2" descr="Escala de tiempo&#10;&#10;El contenido generado por IA puede ser incorrecto.">
            <a:extLst>
              <a:ext uri="{FF2B5EF4-FFF2-40B4-BE49-F238E27FC236}">
                <a16:creationId xmlns:a16="http://schemas.microsoft.com/office/drawing/2014/main" id="{FE1B44A3-1CB8-14F2-A8BF-CD0E9B5F23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34748"/>
            <a:ext cx="3445671" cy="4873436"/>
          </a:xfrm>
          <a:prstGeom prst="rect">
            <a:avLst/>
          </a:prstGeom>
        </p:spPr>
      </p:pic>
      <p:pic>
        <p:nvPicPr>
          <p:cNvPr id="6" name="Imagen 5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1997C3D6-B693-1C55-D9F0-729630356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34748"/>
            <a:ext cx="3237932" cy="485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112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8C934-9DC3-F2FD-B9C8-0F57BA573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25916E0D-A98D-C24B-A913-8D44CDE45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9"/>
            <a:ext cx="892798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II. Barreras en el consumo de pescado</a:t>
            </a:r>
          </a:p>
        </p:txBody>
      </p:sp>
      <p:sp>
        <p:nvSpPr>
          <p:cNvPr id="8" name="Text Box 31">
            <a:extLst>
              <a:ext uri="{FF2B5EF4-FFF2-40B4-BE49-F238E27FC236}">
                <a16:creationId xmlns:a16="http://schemas.microsoft.com/office/drawing/2014/main" id="{8B21752F-0DBD-5675-18F8-103A87099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67EF67D-BA30-C86E-FEE7-16F6233694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8888553"/>
              </p:ext>
            </p:extLst>
          </p:nvPr>
        </p:nvGraphicFramePr>
        <p:xfrm>
          <a:off x="755576" y="908608"/>
          <a:ext cx="7632848" cy="5040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11">
            <a:extLst>
              <a:ext uri="{FF2B5EF4-FFF2-40B4-BE49-F238E27FC236}">
                <a16:creationId xmlns:a16="http://schemas.microsoft.com/office/drawing/2014/main" id="{50A0205D-FF7A-CB83-AB83-17249A824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624" y="2315375"/>
            <a:ext cx="6444716" cy="8617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lang="es-ES" sz="2400" b="1" dirty="0">
                <a:solidFill>
                  <a:prstClr val="black"/>
                </a:solidFill>
                <a:latin typeface="Calibri" pitchFamily="34" charset="0"/>
              </a:rPr>
              <a:t>La percepción del consumidor del pescado como un riesgo para la salud reduce su consumo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3877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4C20F-D826-88B3-777B-16C2363C7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BB88ECB5-C467-4D45-55F5-F4AACA399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8"/>
            <a:ext cx="88204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II.</a:t>
            </a:r>
            <a:r>
              <a:rPr lang="es-ES" sz="3200" b="1" dirty="0">
                <a:solidFill>
                  <a:prstClr val="black"/>
                </a:solidFill>
                <a:latin typeface="Calibri" pitchFamily="34" charset="0"/>
              </a:rPr>
              <a:t> RIESGO PERCIBIDO EN SU CONSUMO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F266C020-9D48-6413-97B9-A7957C800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590047"/>
            <a:ext cx="8352928" cy="86177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lang="es-ES" sz="2400" b="1" dirty="0">
                <a:solidFill>
                  <a:prstClr val="black"/>
                </a:solidFill>
                <a:latin typeface="Calibri" pitchFamily="34" charset="0"/>
              </a:rPr>
              <a:t>El consumidor puede percibir riesgo cuando desconfía del “país de origen del producto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9" name="Text Box 31">
            <a:extLst>
              <a:ext uri="{FF2B5EF4-FFF2-40B4-BE49-F238E27FC236}">
                <a16:creationId xmlns:a16="http://schemas.microsoft.com/office/drawing/2014/main" id="{D7E09D0F-6B35-2962-4357-E1D8A6AF7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pic>
        <p:nvPicPr>
          <p:cNvPr id="4" name="Imagen 3" descr="Texto, Carta&#10;&#10;El contenido generado por IA puede ser incorrecto.">
            <a:extLst>
              <a:ext uri="{FF2B5EF4-FFF2-40B4-BE49-F238E27FC236}">
                <a16:creationId xmlns:a16="http://schemas.microsoft.com/office/drawing/2014/main" id="{A4625E22-0D23-F9F5-56DB-2D3CCBBDE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08" y="1433536"/>
            <a:ext cx="4463162" cy="4909000"/>
          </a:xfrm>
          <a:prstGeom prst="rect">
            <a:avLst/>
          </a:prstGeom>
        </p:spPr>
      </p:pic>
      <p:pic>
        <p:nvPicPr>
          <p:cNvPr id="6" name="Imagen 5" descr="Imagen que contiene Sitio web&#10;&#10;El contenido generado por IA puede ser incorrecto.">
            <a:extLst>
              <a:ext uri="{FF2B5EF4-FFF2-40B4-BE49-F238E27FC236}">
                <a16:creationId xmlns:a16="http://schemas.microsoft.com/office/drawing/2014/main" id="{706ABB4D-CC0B-AB1B-EBA7-F870607F55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360" y="1556792"/>
            <a:ext cx="4437112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154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74CAE-4594-976B-1F36-8B192E934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2703D405-1E24-B66A-1997-D45134ACA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8"/>
            <a:ext cx="88204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II.</a:t>
            </a:r>
            <a:r>
              <a:rPr lang="es-ES" sz="3200" b="1" dirty="0">
                <a:solidFill>
                  <a:prstClr val="black"/>
                </a:solidFill>
                <a:latin typeface="Calibri" pitchFamily="34" charset="0"/>
              </a:rPr>
              <a:t> RIESGO PERCIBIDO EN SU CONSUMO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9C09D82B-43C0-2A64-7821-C079682F7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695668"/>
            <a:ext cx="8437253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Campañas de comunicación destacan la procedencia del producto</a:t>
            </a:r>
          </a:p>
        </p:txBody>
      </p:sp>
      <p:sp>
        <p:nvSpPr>
          <p:cNvPr id="9" name="Text Box 31">
            <a:extLst>
              <a:ext uri="{FF2B5EF4-FFF2-40B4-BE49-F238E27FC236}">
                <a16:creationId xmlns:a16="http://schemas.microsoft.com/office/drawing/2014/main" id="{A280CB4E-2BDA-0A2D-FAE3-F9C6979B2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7D33570-E2B0-3959-3EA2-672A42752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02" y="1275448"/>
            <a:ext cx="7571930" cy="500820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87412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AFC9F-6ED1-5A36-CE11-9C89797BF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DA22FD1D-D87E-1A07-DEB2-3804075FE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8"/>
            <a:ext cx="88204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II.</a:t>
            </a:r>
            <a:r>
              <a:rPr lang="es-ES" sz="3200" b="1" dirty="0">
                <a:solidFill>
                  <a:prstClr val="black"/>
                </a:solidFill>
                <a:latin typeface="Calibri" pitchFamily="34" charset="0"/>
              </a:rPr>
              <a:t> RIESGO PERCIBIDO EN SU CONSUMO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EC6F6956-F291-2BBF-C185-C8D25A1DD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695668"/>
            <a:ext cx="8437253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Campañas de comunicación destacan la procedencia del producto</a:t>
            </a:r>
          </a:p>
        </p:txBody>
      </p:sp>
      <p:sp>
        <p:nvSpPr>
          <p:cNvPr id="9" name="Text Box 31">
            <a:extLst>
              <a:ext uri="{FF2B5EF4-FFF2-40B4-BE49-F238E27FC236}">
                <a16:creationId xmlns:a16="http://schemas.microsoft.com/office/drawing/2014/main" id="{11F305FF-EB38-0079-FE44-307AC5ACC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pic>
        <p:nvPicPr>
          <p:cNvPr id="6" name="Imagen 5" descr="Una persona con los brazos cruzados&#10;&#10;El contenido generado por IA puede ser incorrecto.">
            <a:extLst>
              <a:ext uri="{FF2B5EF4-FFF2-40B4-BE49-F238E27FC236}">
                <a16:creationId xmlns:a16="http://schemas.microsoft.com/office/drawing/2014/main" id="{6C1ED6BB-A7AF-DB62-6045-519673E9E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35" y="1306758"/>
            <a:ext cx="8107957" cy="471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348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2B9AA-07BD-9058-4B8C-6843EBF78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7B3F4E1F-3EFF-A9CE-9660-02C9BADE4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9"/>
            <a:ext cx="892798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II. Barreras en el consumo de pescado</a:t>
            </a:r>
          </a:p>
        </p:txBody>
      </p:sp>
      <p:sp>
        <p:nvSpPr>
          <p:cNvPr id="8" name="Text Box 31">
            <a:extLst>
              <a:ext uri="{FF2B5EF4-FFF2-40B4-BE49-F238E27FC236}">
                <a16:creationId xmlns:a16="http://schemas.microsoft.com/office/drawing/2014/main" id="{E1EA3675-C292-9F77-59AE-A8FDEA835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DE5AED5-DAEB-CC51-FA43-D0A3DFED4A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5727380"/>
              </p:ext>
            </p:extLst>
          </p:nvPr>
        </p:nvGraphicFramePr>
        <p:xfrm>
          <a:off x="755576" y="908608"/>
          <a:ext cx="7632848" cy="5040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11">
            <a:extLst>
              <a:ext uri="{FF2B5EF4-FFF2-40B4-BE49-F238E27FC236}">
                <a16:creationId xmlns:a16="http://schemas.microsoft.com/office/drawing/2014/main" id="{6FC04F31-BFA0-B357-2900-715DE7368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624" y="4149080"/>
            <a:ext cx="6444716" cy="16004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lang="es-ES" sz="2400" b="1" dirty="0">
                <a:solidFill>
                  <a:prstClr val="black"/>
                </a:solidFill>
                <a:latin typeface="Calibri" pitchFamily="34" charset="0"/>
              </a:rPr>
              <a:t>La auto-percepción del consumidor de su falta de habilidades para limpiar/cocinar pescado actúa como una barrera hacia su consumo “cooking skills”, especialmente en los jóvenes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979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35AB2-F42F-CDA7-70BF-6D0914ED6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2A4AE46A-2DE3-41A0-C715-36D4B97B9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8"/>
            <a:ext cx="88204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II.</a:t>
            </a:r>
            <a:r>
              <a:rPr lang="es-ES" sz="3200" b="1" dirty="0">
                <a:solidFill>
                  <a:prstClr val="black"/>
                </a:solidFill>
                <a:latin typeface="Calibri" pitchFamily="34" charset="0"/>
              </a:rPr>
              <a:t> FALTA HABILIDADES LIMPIAR/COCINAR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Text Box 31">
            <a:extLst>
              <a:ext uri="{FF2B5EF4-FFF2-40B4-BE49-F238E27FC236}">
                <a16:creationId xmlns:a16="http://schemas.microsoft.com/office/drawing/2014/main" id="{11DCC0D2-723D-80E6-34AB-77DF80524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pic>
        <p:nvPicPr>
          <p:cNvPr id="4" name="Imagen 3" descr="Pies de una persona con un cuchillo en la mano&#10;&#10;El contenido generado por IA puede ser incorrecto.">
            <a:extLst>
              <a:ext uri="{FF2B5EF4-FFF2-40B4-BE49-F238E27FC236}">
                <a16:creationId xmlns:a16="http://schemas.microsoft.com/office/drawing/2014/main" id="{070289E6-532F-41AD-981E-CE599B4DE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07" y="1156453"/>
            <a:ext cx="7623720" cy="5068744"/>
          </a:xfrm>
          <a:prstGeom prst="rect">
            <a:avLst/>
          </a:prstGeom>
        </p:spPr>
      </p:pic>
      <p:sp>
        <p:nvSpPr>
          <p:cNvPr id="2" name="Rectangle 11">
            <a:extLst>
              <a:ext uri="{FF2B5EF4-FFF2-40B4-BE49-F238E27FC236}">
                <a16:creationId xmlns:a16="http://schemas.microsoft.com/office/drawing/2014/main" id="{EED64F36-64C1-CE6F-6992-03FAA0D96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073" y="725566"/>
            <a:ext cx="7820367" cy="86177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lang="es-ES" sz="2400" b="1" dirty="0">
                <a:solidFill>
                  <a:prstClr val="black"/>
                </a:solidFill>
                <a:latin typeface="Calibri" pitchFamily="34" charset="0"/>
              </a:rPr>
              <a:t>Muchos consumidores perciben una falta de habilidades en la limpieza y preparación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7336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380CE-5B65-53E6-2C96-EB105DAEC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398B7858-C232-B8C2-3DA0-3C29BC2A7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8"/>
            <a:ext cx="88204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II.</a:t>
            </a:r>
            <a:r>
              <a:rPr lang="es-ES" sz="3200" b="1" dirty="0">
                <a:solidFill>
                  <a:prstClr val="black"/>
                </a:solidFill>
                <a:latin typeface="Calibri" pitchFamily="34" charset="0"/>
              </a:rPr>
              <a:t> FALTA HABILIDADES LIMPIAR/COCINAR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Text Box 31">
            <a:extLst>
              <a:ext uri="{FF2B5EF4-FFF2-40B4-BE49-F238E27FC236}">
                <a16:creationId xmlns:a16="http://schemas.microsoft.com/office/drawing/2014/main" id="{8BCF5A5E-50A6-CED4-EE43-97CA31FD0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260F260A-8529-6D44-8C94-FA6A9C033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065" y="725566"/>
            <a:ext cx="7956375" cy="86177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lang="es-ES" sz="2400" b="1" dirty="0">
                <a:solidFill>
                  <a:prstClr val="black"/>
                </a:solidFill>
                <a:latin typeface="Calibri" pitchFamily="34" charset="0"/>
              </a:rPr>
              <a:t>Formación/educación y cultura grastronómica para adquirir habilidades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5" name="Imagen 4" descr="Un hombre con un plato con comida&#10;&#10;El contenido generado por IA puede ser incorrecto.">
            <a:extLst>
              <a:ext uri="{FF2B5EF4-FFF2-40B4-BE49-F238E27FC236}">
                <a16:creationId xmlns:a16="http://schemas.microsoft.com/office/drawing/2014/main" id="{1DA4B774-A60C-8AF4-EA28-9F92A09E0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2" y="1649264"/>
            <a:ext cx="7956376" cy="44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4501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C2814-F9DB-A6B4-6BC1-E6B27095F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CF2AEF15-C683-E591-5BC8-DDA2BAC1C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8"/>
            <a:ext cx="88204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I.</a:t>
            </a:r>
            <a:r>
              <a:rPr lang="es-ES" sz="3200" b="1" dirty="0">
                <a:solidFill>
                  <a:prstClr val="black"/>
                </a:solidFill>
                <a:latin typeface="Calibri" pitchFamily="34" charset="0"/>
              </a:rPr>
              <a:t> FALTA HABILIDADES LIMPIAR/COCINAR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Text Box 31">
            <a:extLst>
              <a:ext uri="{FF2B5EF4-FFF2-40B4-BE49-F238E27FC236}">
                <a16:creationId xmlns:a16="http://schemas.microsoft.com/office/drawing/2014/main" id="{97DEC1AF-5824-0682-F207-11731324E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B6B5F3E2-50E9-49A9-818F-8E1E1A5B8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073" y="725566"/>
            <a:ext cx="7676351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lang="es-ES" sz="2400" b="1" dirty="0">
                <a:solidFill>
                  <a:prstClr val="black"/>
                </a:solidFill>
                <a:latin typeface="Calibri" pitchFamily="34" charset="0"/>
              </a:rPr>
              <a:t>Formación y cultura grastronómica a través de RR.SS.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737EF73-B0D1-47A3-6A81-BD64773D6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343661"/>
            <a:ext cx="7128792" cy="515882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19251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A5EB3-D9D2-3611-A78C-B4FFDE42E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B5AD21F4-1D64-EBAE-5058-7FB8BA68D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9"/>
            <a:ext cx="892798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I. Motivaciones para el consumo de pescado</a:t>
            </a:r>
          </a:p>
        </p:txBody>
      </p:sp>
      <p:sp>
        <p:nvSpPr>
          <p:cNvPr id="8" name="Text Box 31">
            <a:extLst>
              <a:ext uri="{FF2B5EF4-FFF2-40B4-BE49-F238E27FC236}">
                <a16:creationId xmlns:a16="http://schemas.microsoft.com/office/drawing/2014/main" id="{61FDFB2B-F090-4462-3C29-9FBD736E9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38044FA-C1FB-9681-4C50-C986E9BCA0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1491295"/>
              </p:ext>
            </p:extLst>
          </p:nvPr>
        </p:nvGraphicFramePr>
        <p:xfrm>
          <a:off x="755576" y="908608"/>
          <a:ext cx="7632848" cy="5040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246661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63A27-0BD7-B18E-C1DB-333E4CF70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0FFF5B78-E89F-DE12-7AC3-B85D6FCF6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8"/>
            <a:ext cx="88204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II.</a:t>
            </a:r>
            <a:r>
              <a:rPr lang="es-ES" sz="3200" b="1" dirty="0">
                <a:solidFill>
                  <a:prstClr val="black"/>
                </a:solidFill>
                <a:latin typeface="Calibri" pitchFamily="34" charset="0"/>
              </a:rPr>
              <a:t> FALTA HABILIDADES LIMPIAR/COCINAR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Text Box 31">
            <a:extLst>
              <a:ext uri="{FF2B5EF4-FFF2-40B4-BE49-F238E27FC236}">
                <a16:creationId xmlns:a16="http://schemas.microsoft.com/office/drawing/2014/main" id="{4521C710-D80E-622C-B8A4-6581081FC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AC41D95A-6E94-1BA2-EFEB-97F1344B6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666948"/>
            <a:ext cx="7956384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lang="es-ES" sz="2400" b="1" dirty="0">
                <a:solidFill>
                  <a:prstClr val="black"/>
                </a:solidFill>
                <a:latin typeface="Calibri" pitchFamily="34" charset="0"/>
              </a:rPr>
              <a:t>Formación y cultura grastronómica a través de RR.SS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891DAF2-CB94-5BC8-1F9E-16DB64474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313" y="1218009"/>
            <a:ext cx="6893374" cy="518740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556804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63086-C0A4-D202-E6D0-0A19825BB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8D0CA508-8C68-A84F-5FD2-8A1EA3672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9"/>
            <a:ext cx="892798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II. Barreras en el consumo de pescado</a:t>
            </a:r>
          </a:p>
        </p:txBody>
      </p:sp>
      <p:sp>
        <p:nvSpPr>
          <p:cNvPr id="8" name="Text Box 31">
            <a:extLst>
              <a:ext uri="{FF2B5EF4-FFF2-40B4-BE49-F238E27FC236}">
                <a16:creationId xmlns:a16="http://schemas.microsoft.com/office/drawing/2014/main" id="{F8B51AF6-56D4-C7F3-7F38-436B6E6FE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02E0A4F4-2C40-EEB9-F39A-8722B56F85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3000523"/>
              </p:ext>
            </p:extLst>
          </p:nvPr>
        </p:nvGraphicFramePr>
        <p:xfrm>
          <a:off x="755576" y="908608"/>
          <a:ext cx="7632848" cy="5040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11">
            <a:extLst>
              <a:ext uri="{FF2B5EF4-FFF2-40B4-BE49-F238E27FC236}">
                <a16:creationId xmlns:a16="http://schemas.microsoft.com/office/drawing/2014/main" id="{06F59976-46FD-C41F-3A98-C7A3636B7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624" y="4149080"/>
            <a:ext cx="6444716" cy="16004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lang="es-ES" sz="2400" b="1" dirty="0">
                <a:solidFill>
                  <a:prstClr val="black"/>
                </a:solidFill>
                <a:latin typeface="Calibri" pitchFamily="34" charset="0"/>
              </a:rPr>
              <a:t>La falta de tiempo para comprar/preparar el pescado, actúa como barrera en su consumo (“time pressure”). El producto “conveniente” se dirige a este consumidor sin tiempo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6611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D35A1-EF07-01A4-92B0-59F46F5D8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E78924A0-3A82-3EA4-AE14-51E910205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8"/>
            <a:ext cx="88204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</a:t>
            </a:r>
            <a:r>
              <a:rPr lang="es-ES" sz="3200" b="1" dirty="0">
                <a:solidFill>
                  <a:prstClr val="black"/>
                </a:solidFill>
                <a:latin typeface="Calibri" pitchFamily="34" charset="0"/>
              </a:rPr>
              <a:t>I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.</a:t>
            </a:r>
            <a:r>
              <a:rPr lang="es-ES" sz="3200" b="1" dirty="0">
                <a:solidFill>
                  <a:prstClr val="black"/>
                </a:solidFill>
                <a:latin typeface="Calibri" pitchFamily="34" charset="0"/>
              </a:rPr>
              <a:t> FALTA DE TIEMPO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Text Box 31">
            <a:extLst>
              <a:ext uri="{FF2B5EF4-FFF2-40B4-BE49-F238E27FC236}">
                <a16:creationId xmlns:a16="http://schemas.microsoft.com/office/drawing/2014/main" id="{FCB7A2C1-36B3-3A6F-E9CF-E28703522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pic>
        <p:nvPicPr>
          <p:cNvPr id="3" name="Imagen 2" descr="Un grupo de folletos sobre una mesa&#10;&#10;El contenido generado por IA puede ser incorrecto.">
            <a:extLst>
              <a:ext uri="{FF2B5EF4-FFF2-40B4-BE49-F238E27FC236}">
                <a16:creationId xmlns:a16="http://schemas.microsoft.com/office/drawing/2014/main" id="{C7F35150-EC3F-34DE-0AC9-3E30C4B3B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14754"/>
            <a:ext cx="6846445" cy="5134834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B425996E-8127-B3E4-FAEC-B0DA79718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971" y="654789"/>
            <a:ext cx="8257733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lang="es-ES" sz="2400" b="1" dirty="0">
                <a:solidFill>
                  <a:prstClr val="black"/>
                </a:solidFill>
                <a:latin typeface="Calibri" pitchFamily="34" charset="0"/>
              </a:rPr>
              <a:t>Productos convenientes que ahorran tiempo (“ready-to-eat”)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3883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B6E6E-D339-41B3-54E8-472741F50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4717DE5B-9482-B6E8-C9DC-915044B91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8"/>
            <a:ext cx="88204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</a:t>
            </a:r>
            <a:r>
              <a:rPr lang="es-ES" sz="3200" b="1" dirty="0">
                <a:solidFill>
                  <a:prstClr val="black"/>
                </a:solidFill>
                <a:latin typeface="Calibri" pitchFamily="34" charset="0"/>
              </a:rPr>
              <a:t>I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.</a:t>
            </a:r>
            <a:r>
              <a:rPr lang="es-ES" sz="3200" b="1" dirty="0">
                <a:solidFill>
                  <a:prstClr val="black"/>
                </a:solidFill>
                <a:latin typeface="Calibri" pitchFamily="34" charset="0"/>
              </a:rPr>
              <a:t> FALTA DE TIEMPO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Text Box 31">
            <a:extLst>
              <a:ext uri="{FF2B5EF4-FFF2-40B4-BE49-F238E27FC236}">
                <a16:creationId xmlns:a16="http://schemas.microsoft.com/office/drawing/2014/main" id="{0FFF096B-FA62-887D-C1CD-F65B31C28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C6303963-A953-CC7E-D066-721EE9BF5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133" y="787469"/>
            <a:ext cx="8257733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lang="es-ES" sz="2400" b="1" dirty="0">
                <a:solidFill>
                  <a:prstClr val="black"/>
                </a:solidFill>
                <a:latin typeface="Calibri" pitchFamily="34" charset="0"/>
              </a:rPr>
              <a:t>Productos convenientes que ahorran tiempo (“ready-to-heat”)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B4BC9E5C-3DFE-8BEF-7993-C778F1EB1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1374117"/>
            <a:ext cx="7920880" cy="123110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endParaRPr lang="es-ES" sz="2400" b="1" dirty="0">
              <a:solidFill>
                <a:prstClr val="black"/>
              </a:solidFill>
              <a:latin typeface="Calibri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8" name="Imagen 7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E985B9BC-7298-05BA-134F-2B7F68E5C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0" y="1374523"/>
            <a:ext cx="4816745" cy="4816745"/>
          </a:xfrm>
          <a:prstGeom prst="rect">
            <a:avLst/>
          </a:prstGeom>
        </p:spPr>
      </p:pic>
      <p:pic>
        <p:nvPicPr>
          <p:cNvPr id="10" name="Imagen 9" descr="Caja de comida&#10;&#10;El contenido generado por IA puede ser incorrecto.">
            <a:extLst>
              <a:ext uri="{FF2B5EF4-FFF2-40B4-BE49-F238E27FC236}">
                <a16:creationId xmlns:a16="http://schemas.microsoft.com/office/drawing/2014/main" id="{EEB72B41-8997-1E74-94A1-E3483F60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614" y="1641922"/>
            <a:ext cx="4430442" cy="4208920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14E9B218-B236-13ED-0EAD-1A0083B87686}"/>
              </a:ext>
            </a:extLst>
          </p:cNvPr>
          <p:cNvSpPr/>
          <p:nvPr/>
        </p:nvSpPr>
        <p:spPr>
          <a:xfrm>
            <a:off x="1331640" y="5013176"/>
            <a:ext cx="2736304" cy="1034076"/>
          </a:xfrm>
          <a:prstGeom prst="ellipse">
            <a:avLst/>
          </a:prstGeom>
          <a:noFill/>
          <a:ln w="34925">
            <a:solidFill>
              <a:srgbClr val="FF0000">
                <a:alpha val="99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64084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00808-1133-F1DA-17BC-4D2186947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CE612143-832B-0F5B-7ACF-17BCD9B68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8"/>
            <a:ext cx="88204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</a:t>
            </a:r>
            <a:r>
              <a:rPr lang="es-ES" sz="3200" b="1" dirty="0">
                <a:solidFill>
                  <a:prstClr val="black"/>
                </a:solidFill>
                <a:latin typeface="Calibri" pitchFamily="34" charset="0"/>
              </a:rPr>
              <a:t>I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.</a:t>
            </a:r>
            <a:r>
              <a:rPr lang="es-ES" sz="3200" b="1" dirty="0">
                <a:solidFill>
                  <a:prstClr val="black"/>
                </a:solidFill>
                <a:latin typeface="Calibri" pitchFamily="34" charset="0"/>
              </a:rPr>
              <a:t> FALTA DE TIEMPO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Text Box 31">
            <a:extLst>
              <a:ext uri="{FF2B5EF4-FFF2-40B4-BE49-F238E27FC236}">
                <a16:creationId xmlns:a16="http://schemas.microsoft.com/office/drawing/2014/main" id="{EF929150-F517-0D92-61FD-119F81760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C22BA98F-E4AD-4615-2292-E8C387255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1374117"/>
            <a:ext cx="7920880" cy="123110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endParaRPr lang="es-ES" sz="2400" b="1" dirty="0">
              <a:solidFill>
                <a:prstClr val="black"/>
              </a:solidFill>
              <a:latin typeface="Calibri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12" name="Imagen 11" descr="Una caja con donas&#10;&#10;El contenido generado por IA puede ser incorrecto.">
            <a:extLst>
              <a:ext uri="{FF2B5EF4-FFF2-40B4-BE49-F238E27FC236}">
                <a16:creationId xmlns:a16="http://schemas.microsoft.com/office/drawing/2014/main" id="{150C9387-2DC9-AAB3-3475-9CB77707C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069" y="1405760"/>
            <a:ext cx="4843616" cy="4843616"/>
          </a:xfrm>
          <a:prstGeom prst="rect">
            <a:avLst/>
          </a:prstGeom>
        </p:spPr>
      </p:pic>
      <p:pic>
        <p:nvPicPr>
          <p:cNvPr id="9" name="Imagen 8" descr="Imagen que contiene alimentos, fruta&#10;&#10;El contenido generado por IA puede ser incorrecto.">
            <a:extLst>
              <a:ext uri="{FF2B5EF4-FFF2-40B4-BE49-F238E27FC236}">
                <a16:creationId xmlns:a16="http://schemas.microsoft.com/office/drawing/2014/main" id="{F9B78D1E-F008-DA34-62C3-8702BF543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34741"/>
            <a:ext cx="4680521" cy="4680521"/>
          </a:xfrm>
          <a:prstGeom prst="rect">
            <a:avLst/>
          </a:prstGeom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3467D59F-95B3-F7CA-FD3C-1CF275C3D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856116"/>
            <a:ext cx="8257733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lang="es-ES" sz="2400" b="1" dirty="0">
                <a:solidFill>
                  <a:prstClr val="black"/>
                </a:solidFill>
                <a:latin typeface="Calibri" pitchFamily="34" charset="0"/>
              </a:rPr>
              <a:t>Productos convenientes que ahorran tiempo (“ready-to-heat”)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3307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70688-256F-2105-181F-1E6DC4FFA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10092289-A617-EAF2-DB97-3551BCBE6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9"/>
            <a:ext cx="892798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II. Barreras en el consumo de pescado</a:t>
            </a:r>
          </a:p>
        </p:txBody>
      </p:sp>
      <p:sp>
        <p:nvSpPr>
          <p:cNvPr id="8" name="Text Box 31">
            <a:extLst>
              <a:ext uri="{FF2B5EF4-FFF2-40B4-BE49-F238E27FC236}">
                <a16:creationId xmlns:a16="http://schemas.microsoft.com/office/drawing/2014/main" id="{1886CD65-D004-E654-A158-D3187F567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097EFAB3-39EC-64E1-87F6-A37B9B5F80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3273988"/>
              </p:ext>
            </p:extLst>
          </p:nvPr>
        </p:nvGraphicFramePr>
        <p:xfrm>
          <a:off x="755576" y="908608"/>
          <a:ext cx="7632848" cy="5040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11">
            <a:extLst>
              <a:ext uri="{FF2B5EF4-FFF2-40B4-BE49-F238E27FC236}">
                <a16:creationId xmlns:a16="http://schemas.microsoft.com/office/drawing/2014/main" id="{82FAD0EE-2578-BA17-F6E6-40894693F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624" y="3573016"/>
            <a:ext cx="6408712" cy="8617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lang="es-ES" sz="2400" b="1" dirty="0">
                <a:solidFill>
                  <a:prstClr val="black"/>
                </a:solidFill>
                <a:latin typeface="Calibri" pitchFamily="34" charset="0"/>
              </a:rPr>
              <a:t>La percepción del consumidor del pescado como producto no seguro, reduce su consumo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5371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84738-E1F3-0001-31BF-69F1C6948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FCE70375-77BD-B46C-A883-7C1D6DD33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8"/>
            <a:ext cx="88204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II.</a:t>
            </a:r>
            <a:r>
              <a:rPr lang="es-ES" sz="3200" b="1" dirty="0">
                <a:solidFill>
                  <a:prstClr val="black"/>
                </a:solidFill>
                <a:latin typeface="Calibri" pitchFamily="34" charset="0"/>
              </a:rPr>
              <a:t> SEGURIDAD ALIMENTARIA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Text Box 31">
            <a:extLst>
              <a:ext uri="{FF2B5EF4-FFF2-40B4-BE49-F238E27FC236}">
                <a16:creationId xmlns:a16="http://schemas.microsoft.com/office/drawing/2014/main" id="{428FBE77-5F7A-2562-D673-F2454317D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E001654-2990-AEC5-5D5E-09752EFE1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23" y="692696"/>
            <a:ext cx="8139954" cy="559369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843779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4A060-9817-501E-D3B9-30821AD7B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E8DA5EE9-9454-8737-570C-605B95F08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8"/>
            <a:ext cx="88204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II.</a:t>
            </a:r>
            <a:r>
              <a:rPr lang="es-ES" sz="3200" b="1" dirty="0">
                <a:solidFill>
                  <a:prstClr val="black"/>
                </a:solidFill>
                <a:latin typeface="Calibri" pitchFamily="34" charset="0"/>
              </a:rPr>
              <a:t> SEGURIDAD ALIMENTARIA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Text Box 31">
            <a:extLst>
              <a:ext uri="{FF2B5EF4-FFF2-40B4-BE49-F238E27FC236}">
                <a16:creationId xmlns:a16="http://schemas.microsoft.com/office/drawing/2014/main" id="{F663B687-9DAC-E29B-82E0-64BCD16D6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9253BA6-F4E5-EDEC-F9A6-E39936663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16" y="764704"/>
            <a:ext cx="8483159" cy="548198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38079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4771B-E1C9-7575-A1C2-D0763F0F7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CFBB043E-C6D0-DC7B-59A5-3BB14BD2B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8"/>
            <a:ext cx="88204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II.</a:t>
            </a:r>
            <a:r>
              <a:rPr lang="es-ES" sz="3200" b="1" dirty="0">
                <a:solidFill>
                  <a:prstClr val="black"/>
                </a:solidFill>
                <a:latin typeface="Calibri" pitchFamily="34" charset="0"/>
              </a:rPr>
              <a:t> SEGURIDAD ALIMENTARIA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Text Box 31">
            <a:extLst>
              <a:ext uri="{FF2B5EF4-FFF2-40B4-BE49-F238E27FC236}">
                <a16:creationId xmlns:a16="http://schemas.microsoft.com/office/drawing/2014/main" id="{84E59D94-4042-568A-ABA2-DE8A1DFE0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pic>
        <p:nvPicPr>
          <p:cNvPr id="4" name="Imagen 3" descr="Calendario&#10;&#10;El contenido generado por IA puede ser incorrecto.">
            <a:extLst>
              <a:ext uri="{FF2B5EF4-FFF2-40B4-BE49-F238E27FC236}">
                <a16:creationId xmlns:a16="http://schemas.microsoft.com/office/drawing/2014/main" id="{7F95D7C0-EA1D-6879-8EBF-18DF8E74E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16" y="749783"/>
            <a:ext cx="3463098" cy="5593395"/>
          </a:xfrm>
          <a:prstGeom prst="rect">
            <a:avLst/>
          </a:prstGeom>
        </p:spPr>
      </p:pic>
      <p:pic>
        <p:nvPicPr>
          <p:cNvPr id="7" name="Imagen 6" descr="Sitio web&#10;&#10;El contenido generado por IA puede ser incorrecto.">
            <a:extLst>
              <a:ext uri="{FF2B5EF4-FFF2-40B4-BE49-F238E27FC236}">
                <a16:creationId xmlns:a16="http://schemas.microsoft.com/office/drawing/2014/main" id="{48BC4524-1F64-AF84-BD68-94BD75E269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1" y="749784"/>
            <a:ext cx="5254545" cy="319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681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072D1-B56C-4250-922F-79DC5338D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3DD98247-32CA-F6AA-34C2-7A15215FC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8"/>
            <a:ext cx="88204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II.</a:t>
            </a:r>
            <a:r>
              <a:rPr lang="es-ES" sz="3200" b="1" dirty="0">
                <a:solidFill>
                  <a:prstClr val="black"/>
                </a:solidFill>
                <a:latin typeface="Calibri" pitchFamily="34" charset="0"/>
              </a:rPr>
              <a:t> SEGURIDAD ALIMENTARIA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Text Box 31">
            <a:extLst>
              <a:ext uri="{FF2B5EF4-FFF2-40B4-BE49-F238E27FC236}">
                <a16:creationId xmlns:a16="http://schemas.microsoft.com/office/drawing/2014/main" id="{818C0466-4B6B-636F-0912-B3039F7B0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36E1EFD-1792-92D6-5D7B-092C53CC6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741740"/>
            <a:ext cx="7524328" cy="537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51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0CAB1-5F82-2B8D-32D4-97BC60935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7DFCA4D0-0206-BB8B-DC49-F5A581A10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9"/>
            <a:ext cx="892798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I. Motivaciones para el consumo de pescado</a:t>
            </a:r>
          </a:p>
        </p:txBody>
      </p:sp>
      <p:sp>
        <p:nvSpPr>
          <p:cNvPr id="8" name="Text Box 31">
            <a:extLst>
              <a:ext uri="{FF2B5EF4-FFF2-40B4-BE49-F238E27FC236}">
                <a16:creationId xmlns:a16="http://schemas.microsoft.com/office/drawing/2014/main" id="{E8B0A627-296B-E6D5-20B6-E214405A7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11379FB-2261-A019-5A81-29E97812A8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8856935"/>
              </p:ext>
            </p:extLst>
          </p:nvPr>
        </p:nvGraphicFramePr>
        <p:xfrm>
          <a:off x="755576" y="908608"/>
          <a:ext cx="7632848" cy="5400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11">
            <a:extLst>
              <a:ext uri="{FF2B5EF4-FFF2-40B4-BE49-F238E27FC236}">
                <a16:creationId xmlns:a16="http://schemas.microsoft.com/office/drawing/2014/main" id="{ACAA5493-1241-97FD-5853-191359857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592" y="2492896"/>
            <a:ext cx="6912768" cy="12311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lang="es-ES" sz="2400" b="1" dirty="0">
                <a:solidFill>
                  <a:prstClr val="black"/>
                </a:solidFill>
                <a:latin typeface="Calibri" pitchFamily="34" charset="0"/>
              </a:rPr>
              <a:t>El consumo de pescado reduce el riesgo de enfermedades coronarias, diabetes tipo II y ciertos tipos de cáncer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1537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6B59D-81AF-EBB7-A444-737CD9BE5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9951429D-D800-4F8C-3387-642EE7044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8"/>
            <a:ext cx="88204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II.</a:t>
            </a:r>
            <a:r>
              <a:rPr lang="es-ES" sz="3200" b="1" dirty="0">
                <a:solidFill>
                  <a:prstClr val="black"/>
                </a:solidFill>
                <a:latin typeface="Calibri" pitchFamily="34" charset="0"/>
              </a:rPr>
              <a:t> SEGURIDAD ALIMENTARIA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Text Box 31">
            <a:extLst>
              <a:ext uri="{FF2B5EF4-FFF2-40B4-BE49-F238E27FC236}">
                <a16:creationId xmlns:a16="http://schemas.microsoft.com/office/drawing/2014/main" id="{07D60628-8E04-18E8-8B23-AB2EBF598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6CCBD19-9285-C21F-F9A2-5361BBAFC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608331"/>
            <a:ext cx="6397643" cy="590865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654109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4374E-BB69-2591-E71F-216A9A0FF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39C43EA0-193B-AECE-33F2-8EEF7B5C8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8"/>
            <a:ext cx="88204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II.</a:t>
            </a:r>
            <a:r>
              <a:rPr lang="es-ES" sz="3200" b="1" dirty="0">
                <a:solidFill>
                  <a:prstClr val="black"/>
                </a:solidFill>
                <a:latin typeface="Calibri" pitchFamily="34" charset="0"/>
              </a:rPr>
              <a:t> SEGURIDAD ALIMENTARIA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Text Box 31">
            <a:extLst>
              <a:ext uri="{FF2B5EF4-FFF2-40B4-BE49-F238E27FC236}">
                <a16:creationId xmlns:a16="http://schemas.microsoft.com/office/drawing/2014/main" id="{BEBBD0C7-79CD-FB0E-8B64-BF5B0E159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7C09D70-A5E0-6F18-6341-3F22BBB95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626789"/>
            <a:ext cx="6746640" cy="574661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62597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4000"/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422174" y="476672"/>
            <a:ext cx="82996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s-ES" sz="4800" b="1" dirty="0">
                <a:solidFill>
                  <a:srgbClr val="002060"/>
                </a:solidFill>
                <a:latin typeface="+mn-lt"/>
              </a:rPr>
              <a:t>GRACIAS POR SU ATENCIÓN</a:t>
            </a:r>
          </a:p>
        </p:txBody>
      </p:sp>
      <p:sp>
        <p:nvSpPr>
          <p:cNvPr id="2" name="Rectangle 16">
            <a:extLst>
              <a:ext uri="{FF2B5EF4-FFF2-40B4-BE49-F238E27FC236}">
                <a16:creationId xmlns:a16="http://schemas.microsoft.com/office/drawing/2014/main" id="{F2291907-6368-F904-CF06-DAB5190CC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5620535"/>
            <a:ext cx="8689027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/>
          <a:p>
            <a:pPr marL="342900" indent="-342900" algn="r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70000"/>
            </a:pPr>
            <a:r>
              <a:rPr lang="es-ES" b="1" dirty="0">
                <a:latin typeface="+mj-lt"/>
              </a:rPr>
              <a:t>Cristina Calvo Porral</a:t>
            </a:r>
          </a:p>
          <a:p>
            <a:pPr marL="342900" indent="-342900" algn="r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70000"/>
            </a:pPr>
            <a:r>
              <a:rPr lang="es-ES" b="1" i="1" dirty="0">
                <a:latin typeface="+mj-lt"/>
              </a:rPr>
              <a:t>Catedrática Comercialización e Investigación de Mercados </a:t>
            </a:r>
          </a:p>
          <a:p>
            <a:pPr marL="342900" indent="-342900" algn="r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70000"/>
            </a:pPr>
            <a:endParaRPr lang="es-ES" b="1" dirty="0">
              <a:latin typeface="+mj-lt"/>
            </a:endParaRPr>
          </a:p>
          <a:p>
            <a:pPr marL="342900" indent="-342900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70000"/>
            </a:pPr>
            <a:endParaRPr lang="en-GB" b="1" dirty="0">
              <a:latin typeface="+mn-lt"/>
            </a:endParaRPr>
          </a:p>
        </p:txBody>
      </p:sp>
      <p:sp>
        <p:nvSpPr>
          <p:cNvPr id="3" name="Text Box 31">
            <a:extLst>
              <a:ext uri="{FF2B5EF4-FFF2-40B4-BE49-F238E27FC236}">
                <a16:creationId xmlns:a16="http://schemas.microsoft.com/office/drawing/2014/main" id="{F8CAD66A-BE21-1D36-A7F4-ABC247690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6525477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pic>
        <p:nvPicPr>
          <p:cNvPr id="4" name="Imagen 3" descr="Imagen que contiene Logotipo&#10;&#10;El contenido generado por IA puede ser incorrecto.">
            <a:extLst>
              <a:ext uri="{FF2B5EF4-FFF2-40B4-BE49-F238E27FC236}">
                <a16:creationId xmlns:a16="http://schemas.microsoft.com/office/drawing/2014/main" id="{CE40C5A0-C304-AF17-59B4-92EA51C49B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6031734"/>
            <a:ext cx="2547191" cy="33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378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DC759-A52C-7FCC-690F-2AE0B1125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D72D1D96-4C18-B8D2-64C0-416953D1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8"/>
            <a:ext cx="88204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I.</a:t>
            </a:r>
            <a:r>
              <a:rPr lang="es-ES" sz="3200" b="1" dirty="0">
                <a:solidFill>
                  <a:prstClr val="black"/>
                </a:solidFill>
                <a:latin typeface="Calibri" pitchFamily="34" charset="0"/>
              </a:rPr>
              <a:t> SALUD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3" name="Imagen 2" descr="Un pez de color azul con letras blancas&#10;&#10;El contenido generado por IA puede ser incorrecto.">
            <a:extLst>
              <a:ext uri="{FF2B5EF4-FFF2-40B4-BE49-F238E27FC236}">
                <a16:creationId xmlns:a16="http://schemas.microsoft.com/office/drawing/2014/main" id="{1EA02D10-228C-FF44-135C-D0CDEAFEE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33" y="1302223"/>
            <a:ext cx="4464496" cy="446449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5" name="Imagen 4" descr="Texto&#10;&#10;El contenido generado por IA puede ser incorrecto.">
            <a:extLst>
              <a:ext uri="{FF2B5EF4-FFF2-40B4-BE49-F238E27FC236}">
                <a16:creationId xmlns:a16="http://schemas.microsoft.com/office/drawing/2014/main" id="{625698E5-E0B3-31E7-77BF-DB521E24A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261" y="1111414"/>
            <a:ext cx="3734007" cy="5601011"/>
          </a:xfrm>
          <a:prstGeom prst="rect">
            <a:avLst/>
          </a:prstGeom>
        </p:spPr>
      </p:pic>
      <p:sp>
        <p:nvSpPr>
          <p:cNvPr id="6" name="Text Box 31">
            <a:extLst>
              <a:ext uri="{FF2B5EF4-FFF2-40B4-BE49-F238E27FC236}">
                <a16:creationId xmlns:a16="http://schemas.microsoft.com/office/drawing/2014/main" id="{C6380227-1B57-D06C-B3DF-90B1100F7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553E4559-0FCF-8962-B063-D1E4F9C74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695668"/>
            <a:ext cx="8329741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lang="es-ES" sz="2400" b="1" dirty="0">
                <a:solidFill>
                  <a:prstClr val="black"/>
                </a:solidFill>
                <a:latin typeface="Calibri" pitchFamily="34" charset="0"/>
              </a:rPr>
              <a:t>Campañas de comunicación destacan los beneficios de salud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751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216016" y="115888"/>
            <a:ext cx="88204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I.</a:t>
            </a:r>
            <a:r>
              <a:rPr lang="es-ES" sz="3200" b="1" dirty="0">
                <a:solidFill>
                  <a:prstClr val="black"/>
                </a:solidFill>
                <a:latin typeface="Calibri" pitchFamily="34" charset="0"/>
              </a:rPr>
              <a:t> SALUD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3" name="Imagen 2" descr="Imagen que contiene texto, periódico, alimentos&#10;&#10;El contenido generado por IA puede ser incorrecto.">
            <a:extLst>
              <a:ext uri="{FF2B5EF4-FFF2-40B4-BE49-F238E27FC236}">
                <a16:creationId xmlns:a16="http://schemas.microsoft.com/office/drawing/2014/main" id="{F7756203-7F6C-3997-FA37-428DC5B3AD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52" y="1412776"/>
            <a:ext cx="7272808" cy="4848539"/>
          </a:xfrm>
          <a:prstGeom prst="rect">
            <a:avLst/>
          </a:prstGeom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7948F03E-6BE4-2765-CD65-FA1F6FF3C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129" y="800336"/>
            <a:ext cx="8329741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lang="es-ES" sz="2400" b="1" dirty="0">
                <a:solidFill>
                  <a:prstClr val="black"/>
                </a:solidFill>
                <a:latin typeface="Calibri" pitchFamily="34" charset="0"/>
              </a:rPr>
              <a:t>Campañas de comunicación destacan los beneficios de salud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9" name="Text Box 31">
            <a:extLst>
              <a:ext uri="{FF2B5EF4-FFF2-40B4-BE49-F238E27FC236}">
                <a16:creationId xmlns:a16="http://schemas.microsoft.com/office/drawing/2014/main" id="{CC8FE093-8D84-167E-B327-9CF87A41F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1569290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B16C9-9A2B-61F1-8A23-613551218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1">
            <a:extLst>
              <a:ext uri="{FF2B5EF4-FFF2-40B4-BE49-F238E27FC236}">
                <a16:creationId xmlns:a16="http://schemas.microsoft.com/office/drawing/2014/main" id="{B631458A-1785-BF98-803B-1D1BFB253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2EA40256-A9A2-8C59-A210-14FEC56541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6148370"/>
              </p:ext>
            </p:extLst>
          </p:nvPr>
        </p:nvGraphicFramePr>
        <p:xfrm>
          <a:off x="755576" y="908608"/>
          <a:ext cx="7632848" cy="5040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11">
            <a:extLst>
              <a:ext uri="{FF2B5EF4-FFF2-40B4-BE49-F238E27FC236}">
                <a16:creationId xmlns:a16="http://schemas.microsoft.com/office/drawing/2014/main" id="{E545B764-15EC-57D7-EDAC-FFD09D071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624" y="2278161"/>
            <a:ext cx="6408712" cy="12311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lang="es-ES" sz="2400" b="1" dirty="0">
                <a:solidFill>
                  <a:prstClr val="black"/>
                </a:solidFill>
                <a:latin typeface="Calibri" pitchFamily="34" charset="0"/>
              </a:rPr>
              <a:t>El sabor placentero del producto y su textura influyen en el consumo de pescado. Se consume por placer, no por “hambre”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5EBAC34A-211C-94E8-1236-E1669F155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9"/>
            <a:ext cx="892798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I. Motivaciones para el consumo de pescado</a:t>
            </a:r>
          </a:p>
        </p:txBody>
      </p:sp>
    </p:spTree>
    <p:extLst>
      <p:ext uri="{BB962C8B-B14F-4D97-AF65-F5344CB8AC3E}">
        <p14:creationId xmlns:p14="http://schemas.microsoft.com/office/powerpoint/2010/main" val="1858401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E5C35-EB7A-6ADF-4924-BB9210BEE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AF5F7850-BEA9-FAF6-2286-C7A1301A2B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6" y="115888"/>
            <a:ext cx="88204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I.</a:t>
            </a:r>
            <a:r>
              <a:rPr lang="es-ES" sz="3200" b="1" dirty="0">
                <a:solidFill>
                  <a:prstClr val="black"/>
                </a:solidFill>
                <a:latin typeface="Calibri" pitchFamily="34" charset="0"/>
              </a:rPr>
              <a:t> SABOR, PLACER, HEDONISMO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3" name="Imagen 2" descr="Carne y vegetales&#10;&#10;El contenido generado por IA puede ser incorrecto.">
            <a:extLst>
              <a:ext uri="{FF2B5EF4-FFF2-40B4-BE49-F238E27FC236}">
                <a16:creationId xmlns:a16="http://schemas.microsoft.com/office/drawing/2014/main" id="{0F35BE27-B4C9-4F49-81BE-9A1B1C374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9" y="1275448"/>
            <a:ext cx="8407100" cy="4735562"/>
          </a:xfrm>
          <a:prstGeom prst="rect">
            <a:avLst/>
          </a:prstGeom>
        </p:spPr>
      </p:pic>
      <p:sp>
        <p:nvSpPr>
          <p:cNvPr id="5" name="Text Box 31">
            <a:extLst>
              <a:ext uri="{FF2B5EF4-FFF2-40B4-BE49-F238E27FC236}">
                <a16:creationId xmlns:a16="http://schemas.microsoft.com/office/drawing/2014/main" id="{62B62D64-697B-CDA8-5BDF-EB18DD29B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0" y="6484631"/>
            <a:ext cx="45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2060"/>
                </a:solidFill>
                <a:latin typeface="Calibri" pitchFamily="34" charset="0"/>
              </a:rPr>
              <a:t>EUMOFA Talk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2025</a:t>
            </a:r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EBC4A834-AACC-7091-B3D9-3F6B91BFF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695668"/>
            <a:ext cx="8329741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lang="es-ES" sz="2400" b="1" dirty="0">
                <a:solidFill>
                  <a:prstClr val="black"/>
                </a:solidFill>
                <a:latin typeface="Calibri" pitchFamily="34" charset="0"/>
              </a:rPr>
              <a:t>El pescado/marisco se consume por motivación hedónica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2604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318&quot;/&gt;&lt;/object&gt;&lt;object type=&quot;3&quot; unique_id=&quot;10005&quot;&gt;&lt;property id=&quot;20148&quot; value=&quot;5&quot;/&gt;&lt;property id=&quot;20300&quot; value=&quot;Slide 2&quot;/&gt;&lt;property id=&quot;20307&quot; value=&quot;352&quot;/&gt;&lt;/object&gt;&lt;object type=&quot;3&quot; unique_id=&quot;10006&quot;&gt;&lt;property id=&quot;20148&quot; value=&quot;5&quot;/&gt;&lt;property id=&quot;20300&quot; value=&quot;Slide 3&quot;/&gt;&lt;property id=&quot;20307&quot; value=&quot;320&quot;/&gt;&lt;/object&gt;&lt;object type=&quot;3&quot; unique_id=&quot;10007&quot;&gt;&lt;property id=&quot;20148&quot; value=&quot;5&quot;/&gt;&lt;property id=&quot;20300&quot; value=&quot;Slide 4&quot;/&gt;&lt;property id=&quot;20307&quot; value=&quot;321&quot;/&gt;&lt;/object&gt;&lt;object type=&quot;3&quot; unique_id=&quot;10008&quot;&gt;&lt;property id=&quot;20148&quot; value=&quot;5&quot;/&gt;&lt;property id=&quot;20300&quot; value=&quot;Slide 5&quot;/&gt;&lt;property id=&quot;20307&quot; value=&quot;355&quot;/&gt;&lt;/object&gt;&lt;object type=&quot;3&quot; unique_id=&quot;10009&quot;&gt;&lt;property id=&quot;20148&quot; value=&quot;5&quot;/&gt;&lt;property id=&quot;20300&quot; value=&quot;Slide 6&quot;/&gt;&lt;property id=&quot;20307&quot; value=&quot;356&quot;/&gt;&lt;/object&gt;&lt;object type=&quot;3&quot; unique_id=&quot;10010&quot;&gt;&lt;property id=&quot;20148&quot; value=&quot;5&quot;/&gt;&lt;property id=&quot;20300&quot; value=&quot;Slide 8&quot;/&gt;&lt;property id=&quot;20307&quot; value=&quot;322&quot;/&gt;&lt;/object&gt;&lt;object type=&quot;3&quot; unique_id=&quot;10011&quot;&gt;&lt;property id=&quot;20148&quot; value=&quot;5&quot;/&gt;&lt;property id=&quot;20300&quot; value=&quot;Slide 10&quot;/&gt;&lt;property id=&quot;20307&quot; value=&quot;353&quot;/&gt;&lt;/object&gt;&lt;object type=&quot;3&quot; unique_id=&quot;10012&quot;&gt;&lt;property id=&quot;20148&quot; value=&quot;5&quot;/&gt;&lt;property id=&quot;20300&quot; value=&quot;Slide 14&quot;/&gt;&lt;property id=&quot;20307&quot; value=&quot;354&quot;/&gt;&lt;/object&gt;&lt;object type=&quot;3&quot; unique_id=&quot;10013&quot;&gt;&lt;property id=&quot;20148&quot; value=&quot;5&quot;/&gt;&lt;property id=&quot;20300&quot; value=&quot;Slide 13&quot;/&gt;&lt;property id=&quot;20307&quot; value=&quot;333&quot;/&gt;&lt;/object&gt;&lt;object type=&quot;3&quot; unique_id=&quot;10014&quot;&gt;&lt;property id=&quot;20148&quot; value=&quot;5&quot;/&gt;&lt;property id=&quot;20300&quot; value=&quot;Slide 7&quot;/&gt;&lt;property id=&quot;20307&quot; value=&quot;324&quot;/&gt;&lt;/object&gt;&lt;object type=&quot;3&quot; unique_id=&quot;10015&quot;&gt;&lt;property id=&quot;20148&quot; value=&quot;5&quot;/&gt;&lt;property id=&quot;20300&quot; value=&quot;Slide 16&quot;/&gt;&lt;property id=&quot;20307&quot; value=&quot;334&quot;/&gt;&lt;/object&gt;&lt;object type=&quot;3&quot; unique_id=&quot;10016&quot;&gt;&lt;property id=&quot;20148&quot; value=&quot;5&quot;/&gt;&lt;property id=&quot;20300&quot; value=&quot;Slide 18&quot;/&gt;&lt;property id=&quot;20307&quot; value=&quot;332&quot;/&gt;&lt;/object&gt;&lt;object type=&quot;3&quot; unique_id=&quot;10434&quot;&gt;&lt;property id=&quot;20148&quot; value=&quot;5&quot;/&gt;&lt;property id=&quot;20300&quot; value=&quot;Slide 15&quot;/&gt;&lt;property id=&quot;20307&quot; value=&quot;357&quot;/&gt;&lt;/object&gt;&lt;object type=&quot;3&quot; unique_id=&quot;10435&quot;&gt;&lt;property id=&quot;20148&quot; value=&quot;5&quot;/&gt;&lt;property id=&quot;20300&quot; value=&quot;Slide 9&quot;/&gt;&lt;property id=&quot;20307&quot; value=&quot;358&quot;/&gt;&lt;/object&gt;&lt;object type=&quot;3&quot; unique_id=&quot;10436&quot;&gt;&lt;property id=&quot;20148&quot; value=&quot;5&quot;/&gt;&lt;property id=&quot;20300&quot; value=&quot;Slide 11&quot;/&gt;&lt;property id=&quot;20307&quot; value=&quot;361&quot;/&gt;&lt;/object&gt;&lt;object type=&quot;3&quot; unique_id=&quot;10437&quot;&gt;&lt;property id=&quot;20148&quot; value=&quot;5&quot;/&gt;&lt;property id=&quot;20300&quot; value=&quot;Slide 12&quot;/&gt;&lt;property id=&quot;20307&quot; value=&quot;364&quot;/&gt;&lt;/object&gt;&lt;object type=&quot;3&quot; unique_id=&quot;10438&quot;&gt;&lt;property id=&quot;20148&quot; value=&quot;5&quot;/&gt;&lt;property id=&quot;20300&quot; value=&quot;Slide 17&quot;/&gt;&lt;property id=&quot;20307&quot; value=&quot;363&quot;/&gt;&lt;/object&gt;&lt;object type=&quot;3&quot; unique_id=&quot;10439&quot;&gt;&lt;property id=&quot;20148&quot; value=&quot;5&quot;/&gt;&lt;property id=&quot;20300&quot; value=&quot;Slide 19&quot;/&gt;&lt;property id=&quot;20307&quot; value=&quot;360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5653</TotalTime>
  <Words>1351</Words>
  <Application>Microsoft Office PowerPoint</Application>
  <PresentationFormat>Presentación en pantalla (4:3)</PresentationFormat>
  <Paragraphs>273</Paragraphs>
  <Slides>52</Slides>
  <Notes>52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52</vt:i4>
      </vt:variant>
    </vt:vector>
  </HeadingPairs>
  <TitlesOfParts>
    <vt:vector size="57" baseType="lpstr">
      <vt:lpstr>Arial</vt:lpstr>
      <vt:lpstr>Calibri</vt:lpstr>
      <vt:lpstr>Calibri Light</vt:lpstr>
      <vt:lpstr>Cambria</vt:lpstr>
      <vt:lpstr>Retrospección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Usuario de Windows</dc:creator>
  <cp:lastModifiedBy>cristina calvo porral</cp:lastModifiedBy>
  <cp:revision>901</cp:revision>
  <cp:lastPrinted>2013-09-17T15:58:31Z</cp:lastPrinted>
  <dcterms:created xsi:type="dcterms:W3CDTF">2010-03-18T09:05:17Z</dcterms:created>
  <dcterms:modified xsi:type="dcterms:W3CDTF">2025-10-06T07:54:35Z</dcterms:modified>
</cp:coreProperties>
</file>