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diagrams/data3.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787" r:id="rId2"/>
    <p:sldId id="256" r:id="rId3"/>
    <p:sldId id="257" r:id="rId4"/>
    <p:sldId id="803" r:id="rId5"/>
    <p:sldId id="809" r:id="rId6"/>
    <p:sldId id="811" r:id="rId7"/>
    <p:sldId id="817" r:id="rId8"/>
    <p:sldId id="818" r:id="rId9"/>
    <p:sldId id="819" r:id="rId10"/>
    <p:sldId id="812" r:id="rId11"/>
    <p:sldId id="815" r:id="rId12"/>
    <p:sldId id="816" r:id="rId13"/>
  </p:sldIdLst>
  <p:sldSz cx="12192000" cy="6858000"/>
  <p:notesSz cx="6858000" cy="9144000"/>
  <p:defaultText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404" autoAdjust="0"/>
  </p:normalViewPr>
  <p:slideViewPr>
    <p:cSldViewPr snapToGrid="0">
      <p:cViewPr varScale="1">
        <p:scale>
          <a:sx n="67" d="100"/>
          <a:sy n="67"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7BC235-AD84-4519-870B-C4255D766377}"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sv-SE"/>
        </a:p>
      </dgm:t>
    </dgm:pt>
    <dgm:pt modelId="{B4FDF906-B301-41E6-9864-558BD7CA359B}">
      <dgm:prSet phldrT="[Text]" custT="1"/>
      <dgm:spPr>
        <a:solidFill>
          <a:schemeClr val="accent1"/>
        </a:solidFill>
      </dgm:spPr>
      <dgm:t>
        <a:bodyPr/>
        <a:lstStyle/>
        <a:p>
          <a:pPr>
            <a:buClrTx/>
            <a:buSzTx/>
            <a:buFontTx/>
            <a:buNone/>
          </a:pPr>
          <a:r>
            <a:rPr lang="sv-SE" sz="900" b="1" dirty="0" err="1">
              <a:solidFill>
                <a:schemeClr val="bg1"/>
              </a:solidFill>
              <a:latin typeface="Axfood Sans" panose="00000500000000000000" pitchFamily="2" charset="0"/>
            </a:rPr>
            <a:t>Receving</a:t>
          </a:r>
          <a:endParaRPr lang="sv-SE" sz="900" b="1" dirty="0">
            <a:solidFill>
              <a:schemeClr val="bg1"/>
            </a:solidFill>
            <a:latin typeface="Axfood Sans" panose="00000500000000000000" pitchFamily="2" charset="0"/>
          </a:endParaRPr>
        </a:p>
      </dgm:t>
    </dgm:pt>
    <dgm:pt modelId="{25FEB447-A93A-4BE6-A76D-56ECB60E084A}" type="parTrans" cxnId="{A24FA64E-8D94-4FDE-92B3-E5EA07A0CECE}">
      <dgm:prSet/>
      <dgm:spPr/>
      <dgm:t>
        <a:bodyPr/>
        <a:lstStyle/>
        <a:p>
          <a:endParaRPr lang="sv-SE"/>
        </a:p>
      </dgm:t>
    </dgm:pt>
    <dgm:pt modelId="{03355430-96E8-4BCE-978E-7A6F6C200AF7}" type="sibTrans" cxnId="{A24FA64E-8D94-4FDE-92B3-E5EA07A0CECE}">
      <dgm:prSet/>
      <dgm:spPr/>
      <dgm:t>
        <a:bodyPr/>
        <a:lstStyle/>
        <a:p>
          <a:endParaRPr lang="sv-SE"/>
        </a:p>
      </dgm:t>
    </dgm:pt>
    <dgm:pt modelId="{40E638FF-52B9-4406-AFFF-278D95E1FBAC}">
      <dgm:prSet phldrT="[Text]"/>
      <dgm:spPr/>
      <dgm:t>
        <a:bodyPr/>
        <a:lstStyle/>
        <a:p>
          <a:pPr>
            <a:buClrTx/>
            <a:buSzTx/>
            <a:buFontTx/>
            <a:buNone/>
          </a:pPr>
          <a:r>
            <a:rPr lang="sv-SE" b="1" dirty="0" err="1">
              <a:solidFill>
                <a:schemeClr val="bg1"/>
              </a:solidFill>
              <a:latin typeface="Axfood Sans" panose="00000500000000000000" pitchFamily="2" charset="0"/>
            </a:rPr>
            <a:t>Sale</a:t>
          </a:r>
          <a:endParaRPr lang="sv-SE" b="1" dirty="0">
            <a:solidFill>
              <a:schemeClr val="bg1"/>
            </a:solidFill>
            <a:latin typeface="Axfood Sans" panose="00000500000000000000" pitchFamily="2" charset="0"/>
          </a:endParaRPr>
        </a:p>
      </dgm:t>
    </dgm:pt>
    <dgm:pt modelId="{4A436048-1CC7-4111-9671-0F3999034866}" type="parTrans" cxnId="{1A117AA1-1C53-4B63-B849-686DA0FB5FBD}">
      <dgm:prSet/>
      <dgm:spPr/>
      <dgm:t>
        <a:bodyPr/>
        <a:lstStyle/>
        <a:p>
          <a:endParaRPr lang="sv-SE"/>
        </a:p>
      </dgm:t>
    </dgm:pt>
    <dgm:pt modelId="{4C66CCC9-4567-4A7C-A911-C285917CA4B6}" type="sibTrans" cxnId="{1A117AA1-1C53-4B63-B849-686DA0FB5FBD}">
      <dgm:prSet/>
      <dgm:spPr/>
      <dgm:t>
        <a:bodyPr/>
        <a:lstStyle/>
        <a:p>
          <a:endParaRPr lang="sv-SE"/>
        </a:p>
      </dgm:t>
    </dgm:pt>
    <dgm:pt modelId="{7A76A289-D208-4354-B688-00CAAE497498}">
      <dgm:prSet phldrT="[Text]"/>
      <dgm:spPr>
        <a:solidFill>
          <a:schemeClr val="accent1"/>
        </a:solidFill>
      </dgm:spPr>
      <dgm:t>
        <a:bodyPr/>
        <a:lstStyle/>
        <a:p>
          <a:pPr>
            <a:buClrTx/>
            <a:buSzTx/>
            <a:buFontTx/>
            <a:buNone/>
          </a:pPr>
          <a:r>
            <a:rPr lang="sv-SE" b="1" dirty="0" err="1">
              <a:solidFill>
                <a:schemeClr val="bg1"/>
              </a:solidFill>
              <a:latin typeface="Axfood Sans" panose="00000500000000000000" pitchFamily="2" charset="0"/>
            </a:rPr>
            <a:t>Delivery</a:t>
          </a:r>
          <a:endParaRPr lang="sv-SE" b="1" dirty="0">
            <a:solidFill>
              <a:schemeClr val="bg1"/>
            </a:solidFill>
            <a:latin typeface="Axfood Sans" panose="00000500000000000000" pitchFamily="2" charset="0"/>
          </a:endParaRPr>
        </a:p>
      </dgm:t>
    </dgm:pt>
    <dgm:pt modelId="{FCDB1233-A103-4DF8-A23B-635105294948}" type="parTrans" cxnId="{70CC1595-7255-408D-8186-9E14B3749386}">
      <dgm:prSet/>
      <dgm:spPr/>
      <dgm:t>
        <a:bodyPr/>
        <a:lstStyle/>
        <a:p>
          <a:endParaRPr lang="sv-SE"/>
        </a:p>
      </dgm:t>
    </dgm:pt>
    <dgm:pt modelId="{3F3F43BA-2841-4112-8324-3C44B212B615}" type="sibTrans" cxnId="{70CC1595-7255-408D-8186-9E14B3749386}">
      <dgm:prSet/>
      <dgm:spPr/>
      <dgm:t>
        <a:bodyPr/>
        <a:lstStyle/>
        <a:p>
          <a:endParaRPr lang="sv-SE"/>
        </a:p>
      </dgm:t>
    </dgm:pt>
    <dgm:pt modelId="{20F51767-7643-40F3-806E-5AF82368B447}">
      <dgm:prSet phldrT="[Text]" custT="1"/>
      <dgm:spPr/>
      <dgm:t>
        <a:bodyPr/>
        <a:lstStyle/>
        <a:p>
          <a:pPr>
            <a:buClrTx/>
            <a:buSzTx/>
            <a:buFontTx/>
            <a:buNone/>
          </a:pPr>
          <a:r>
            <a:rPr kumimoji="0" lang="sv-SE" altLang="sv-SE" sz="900" b="1" i="0" u="none" strike="noStrike" cap="none" normalizeH="0" baseline="0" dirty="0" err="1">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Raw</a:t>
          </a:r>
          <a:r>
            <a:rPr kumimoji="0" lang="sv-SE" altLang="sv-SE" sz="900" b="1" i="0" u="none" strike="noStrike" cap="none" normalizeH="0" baseline="0" dirty="0">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 material/</a:t>
          </a:r>
        </a:p>
        <a:p>
          <a:pPr>
            <a:buClrTx/>
            <a:buSzTx/>
            <a:buFontTx/>
            <a:buNone/>
          </a:pPr>
          <a:r>
            <a:rPr kumimoji="0" lang="sv-SE" altLang="sv-SE" sz="900" b="1" i="0" u="none" strike="noStrike" cap="none" normalizeH="0" baseline="0" dirty="0" err="1">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fish</a:t>
          </a:r>
          <a:endParaRPr kumimoji="0" lang="sv-SE" altLang="sv-SE" sz="900" b="1" i="0" u="none" strike="noStrike" cap="none" normalizeH="0" baseline="0" dirty="0">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dgm:t>
    </dgm:pt>
    <dgm:pt modelId="{66DF2E37-A07A-444E-B3AF-AC04A5FE9FBD}" type="parTrans" cxnId="{E2B4EF3E-A649-4CDD-B050-77C7C8CA9CE4}">
      <dgm:prSet/>
      <dgm:spPr/>
      <dgm:t>
        <a:bodyPr/>
        <a:lstStyle/>
        <a:p>
          <a:endParaRPr lang="sv-SE"/>
        </a:p>
      </dgm:t>
    </dgm:pt>
    <dgm:pt modelId="{D877553C-16FC-4D81-A5E1-CC02598970EB}" type="sibTrans" cxnId="{E2B4EF3E-A649-4CDD-B050-77C7C8CA9CE4}">
      <dgm:prSet/>
      <dgm:spPr/>
      <dgm:t>
        <a:bodyPr/>
        <a:lstStyle/>
        <a:p>
          <a:endParaRPr lang="sv-SE"/>
        </a:p>
      </dgm:t>
    </dgm:pt>
    <dgm:pt modelId="{D900053F-FCA8-4675-87CB-61D6CCB8B5A3}" type="pres">
      <dgm:prSet presAssocID="{597BC235-AD84-4519-870B-C4255D766377}" presName="CompostProcess" presStyleCnt="0">
        <dgm:presLayoutVars>
          <dgm:dir/>
          <dgm:resizeHandles val="exact"/>
        </dgm:presLayoutVars>
      </dgm:prSet>
      <dgm:spPr/>
    </dgm:pt>
    <dgm:pt modelId="{EA46ACB9-7AE7-4119-80B3-2F299FCBE0E9}" type="pres">
      <dgm:prSet presAssocID="{597BC235-AD84-4519-870B-C4255D766377}" presName="arrow" presStyleLbl="bgShp" presStyleIdx="0" presStyleCnt="1" custLinFactNeighborX="-5162" custLinFactNeighborY="-8290"/>
      <dgm:spPr/>
    </dgm:pt>
    <dgm:pt modelId="{78533493-FAD8-4FFA-8EE4-BF4D291B6149}" type="pres">
      <dgm:prSet presAssocID="{597BC235-AD84-4519-870B-C4255D766377}" presName="linearProcess" presStyleCnt="0"/>
      <dgm:spPr/>
    </dgm:pt>
    <dgm:pt modelId="{74A0F0AE-6DA5-4B0B-ACB5-B509EDD3939D}" type="pres">
      <dgm:prSet presAssocID="{B4FDF906-B301-41E6-9864-558BD7CA359B}" presName="textNode" presStyleLbl="node1" presStyleIdx="0" presStyleCnt="4" custScaleX="53380" custLinFactX="49567" custLinFactNeighborX="100000" custLinFactNeighborY="-2531">
        <dgm:presLayoutVars>
          <dgm:bulletEnabled val="1"/>
        </dgm:presLayoutVars>
      </dgm:prSet>
      <dgm:spPr/>
    </dgm:pt>
    <dgm:pt modelId="{61545054-BDD9-472E-8B39-C8C6B845DDAF}" type="pres">
      <dgm:prSet presAssocID="{03355430-96E8-4BCE-978E-7A6F6C200AF7}" presName="sibTrans" presStyleCnt="0"/>
      <dgm:spPr/>
    </dgm:pt>
    <dgm:pt modelId="{AF2316E6-AA59-459A-9EFB-234C53FFA482}" type="pres">
      <dgm:prSet presAssocID="{40E638FF-52B9-4406-AFFF-278D95E1FBAC}" presName="textNode" presStyleLbl="node1" presStyleIdx="1" presStyleCnt="4" custScaleX="53380" custLinFactX="42468" custLinFactNeighborX="100000" custLinFactNeighborY="-2531">
        <dgm:presLayoutVars>
          <dgm:bulletEnabled val="1"/>
        </dgm:presLayoutVars>
      </dgm:prSet>
      <dgm:spPr/>
    </dgm:pt>
    <dgm:pt modelId="{C08A2368-DD4B-4FAC-872A-E630EEE8E7FD}" type="pres">
      <dgm:prSet presAssocID="{4C66CCC9-4567-4A7C-A911-C285917CA4B6}" presName="sibTrans" presStyleCnt="0"/>
      <dgm:spPr/>
    </dgm:pt>
    <dgm:pt modelId="{B3A566E6-5A2A-47E5-9B29-E1F00F9D4EF2}" type="pres">
      <dgm:prSet presAssocID="{7A76A289-D208-4354-B688-00CAAE497498}" presName="textNode" presStyleLbl="node1" presStyleIdx="2" presStyleCnt="4" custScaleX="53380" custLinFactX="36198" custLinFactNeighborX="100000" custLinFactNeighborY="0">
        <dgm:presLayoutVars>
          <dgm:bulletEnabled val="1"/>
        </dgm:presLayoutVars>
      </dgm:prSet>
      <dgm:spPr/>
    </dgm:pt>
    <dgm:pt modelId="{8028D2DA-821A-4A1F-8843-6640C92750C1}" type="pres">
      <dgm:prSet presAssocID="{3F3F43BA-2841-4112-8324-3C44B212B615}" presName="sibTrans" presStyleCnt="0"/>
      <dgm:spPr/>
    </dgm:pt>
    <dgm:pt modelId="{7DE7F7E6-B869-4970-BA4C-27459DC7DCB5}" type="pres">
      <dgm:prSet presAssocID="{20F51767-7643-40F3-806E-5AF82368B447}" presName="textNode" presStyleLbl="node1" presStyleIdx="3" presStyleCnt="4" custScaleX="53380" custLinFactX="-166408" custLinFactNeighborX="-200000">
        <dgm:presLayoutVars>
          <dgm:bulletEnabled val="1"/>
        </dgm:presLayoutVars>
      </dgm:prSet>
      <dgm:spPr/>
    </dgm:pt>
  </dgm:ptLst>
  <dgm:cxnLst>
    <dgm:cxn modelId="{E2B4EF3E-A649-4CDD-B050-77C7C8CA9CE4}" srcId="{597BC235-AD84-4519-870B-C4255D766377}" destId="{20F51767-7643-40F3-806E-5AF82368B447}" srcOrd="3" destOrd="0" parTransId="{66DF2E37-A07A-444E-B3AF-AC04A5FE9FBD}" sibTransId="{D877553C-16FC-4D81-A5E1-CC02598970EB}"/>
    <dgm:cxn modelId="{A24FA64E-8D94-4FDE-92B3-E5EA07A0CECE}" srcId="{597BC235-AD84-4519-870B-C4255D766377}" destId="{B4FDF906-B301-41E6-9864-558BD7CA359B}" srcOrd="0" destOrd="0" parTransId="{25FEB447-A93A-4BE6-A76D-56ECB60E084A}" sibTransId="{03355430-96E8-4BCE-978E-7A6F6C200AF7}"/>
    <dgm:cxn modelId="{B83A1177-1429-4747-9841-316C6D799815}" type="presOf" srcId="{7A76A289-D208-4354-B688-00CAAE497498}" destId="{B3A566E6-5A2A-47E5-9B29-E1F00F9D4EF2}" srcOrd="0" destOrd="0" presId="urn:microsoft.com/office/officeart/2005/8/layout/hProcess9"/>
    <dgm:cxn modelId="{DEE5EB89-076F-464F-83A1-BEB73F7E9355}" type="presOf" srcId="{40E638FF-52B9-4406-AFFF-278D95E1FBAC}" destId="{AF2316E6-AA59-459A-9EFB-234C53FFA482}" srcOrd="0" destOrd="0" presId="urn:microsoft.com/office/officeart/2005/8/layout/hProcess9"/>
    <dgm:cxn modelId="{70CC1595-7255-408D-8186-9E14B3749386}" srcId="{597BC235-AD84-4519-870B-C4255D766377}" destId="{7A76A289-D208-4354-B688-00CAAE497498}" srcOrd="2" destOrd="0" parTransId="{FCDB1233-A103-4DF8-A23B-635105294948}" sibTransId="{3F3F43BA-2841-4112-8324-3C44B212B615}"/>
    <dgm:cxn modelId="{1A117AA1-1C53-4B63-B849-686DA0FB5FBD}" srcId="{597BC235-AD84-4519-870B-C4255D766377}" destId="{40E638FF-52B9-4406-AFFF-278D95E1FBAC}" srcOrd="1" destOrd="0" parTransId="{4A436048-1CC7-4111-9671-0F3999034866}" sibTransId="{4C66CCC9-4567-4A7C-A911-C285917CA4B6}"/>
    <dgm:cxn modelId="{16ADA6AD-F2E2-4568-AF42-E727D3889D9F}" type="presOf" srcId="{B4FDF906-B301-41E6-9864-558BD7CA359B}" destId="{74A0F0AE-6DA5-4B0B-ACB5-B509EDD3939D}" srcOrd="0" destOrd="0" presId="urn:microsoft.com/office/officeart/2005/8/layout/hProcess9"/>
    <dgm:cxn modelId="{DF8AAFE4-394E-460A-9D11-21D2C67D7CB7}" type="presOf" srcId="{20F51767-7643-40F3-806E-5AF82368B447}" destId="{7DE7F7E6-B869-4970-BA4C-27459DC7DCB5}" srcOrd="0" destOrd="0" presId="urn:microsoft.com/office/officeart/2005/8/layout/hProcess9"/>
    <dgm:cxn modelId="{4D9A54E7-D24E-48EB-963B-6AD68BCB0B52}" type="presOf" srcId="{597BC235-AD84-4519-870B-C4255D766377}" destId="{D900053F-FCA8-4675-87CB-61D6CCB8B5A3}" srcOrd="0" destOrd="0" presId="urn:microsoft.com/office/officeart/2005/8/layout/hProcess9"/>
    <dgm:cxn modelId="{1A770A69-86C4-4100-BA8A-0F091F32A480}" type="presParOf" srcId="{D900053F-FCA8-4675-87CB-61D6CCB8B5A3}" destId="{EA46ACB9-7AE7-4119-80B3-2F299FCBE0E9}" srcOrd="0" destOrd="0" presId="urn:microsoft.com/office/officeart/2005/8/layout/hProcess9"/>
    <dgm:cxn modelId="{E1A253B9-1F37-4213-826A-B0B5CD09656F}" type="presParOf" srcId="{D900053F-FCA8-4675-87CB-61D6CCB8B5A3}" destId="{78533493-FAD8-4FFA-8EE4-BF4D291B6149}" srcOrd="1" destOrd="0" presId="urn:microsoft.com/office/officeart/2005/8/layout/hProcess9"/>
    <dgm:cxn modelId="{B7694ACB-BFF0-46DB-B527-656568F97A6B}" type="presParOf" srcId="{78533493-FAD8-4FFA-8EE4-BF4D291B6149}" destId="{74A0F0AE-6DA5-4B0B-ACB5-B509EDD3939D}" srcOrd="0" destOrd="0" presId="urn:microsoft.com/office/officeart/2005/8/layout/hProcess9"/>
    <dgm:cxn modelId="{4B32BAD4-CA20-47ED-AF2C-8C9ACBF8262F}" type="presParOf" srcId="{78533493-FAD8-4FFA-8EE4-BF4D291B6149}" destId="{61545054-BDD9-472E-8B39-C8C6B845DDAF}" srcOrd="1" destOrd="0" presId="urn:microsoft.com/office/officeart/2005/8/layout/hProcess9"/>
    <dgm:cxn modelId="{8897F540-55ED-4078-9A78-0D9311FDAF9C}" type="presParOf" srcId="{78533493-FAD8-4FFA-8EE4-BF4D291B6149}" destId="{AF2316E6-AA59-459A-9EFB-234C53FFA482}" srcOrd="2" destOrd="0" presId="urn:microsoft.com/office/officeart/2005/8/layout/hProcess9"/>
    <dgm:cxn modelId="{BD759796-DA07-49D7-8F7F-B5B964B2C9B2}" type="presParOf" srcId="{78533493-FAD8-4FFA-8EE4-BF4D291B6149}" destId="{C08A2368-DD4B-4FAC-872A-E630EEE8E7FD}" srcOrd="3" destOrd="0" presId="urn:microsoft.com/office/officeart/2005/8/layout/hProcess9"/>
    <dgm:cxn modelId="{9D363BA7-9E74-483C-8D03-71D6660BF7D5}" type="presParOf" srcId="{78533493-FAD8-4FFA-8EE4-BF4D291B6149}" destId="{B3A566E6-5A2A-47E5-9B29-E1F00F9D4EF2}" srcOrd="4" destOrd="0" presId="urn:microsoft.com/office/officeart/2005/8/layout/hProcess9"/>
    <dgm:cxn modelId="{E39FF19D-2D32-4BAF-B51F-A0441766EB20}" type="presParOf" srcId="{78533493-FAD8-4FFA-8EE4-BF4D291B6149}" destId="{8028D2DA-821A-4A1F-8843-6640C92750C1}" srcOrd="5" destOrd="0" presId="urn:microsoft.com/office/officeart/2005/8/layout/hProcess9"/>
    <dgm:cxn modelId="{0A85BFD0-EB36-4BEE-94FD-10FCFBD8E031}" type="presParOf" srcId="{78533493-FAD8-4FFA-8EE4-BF4D291B6149}" destId="{7DE7F7E6-B869-4970-BA4C-27459DC7DCB5}"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7BC235-AD84-4519-870B-C4255D766377}" type="doc">
      <dgm:prSet loTypeId="urn:microsoft.com/office/officeart/2005/8/layout/hProcess9" loCatId="process" qsTypeId="urn:microsoft.com/office/officeart/2005/8/quickstyle/simple1" qsCatId="simple" csTypeId="urn:microsoft.com/office/officeart/2005/8/colors/accent1_2" csCatId="accent1" phldr="1"/>
      <dgm:spPr/>
    </dgm:pt>
    <dgm:pt modelId="{26881F31-813F-4495-A59A-C9452577E60B}">
      <dgm:prSet phldrT="[Text]" custT="1"/>
      <dgm:spPr>
        <a:solidFill>
          <a:schemeClr val="accent1"/>
        </a:solidFill>
      </dgm:spPr>
      <dgm:t>
        <a:bodyPr/>
        <a:lstStyle/>
        <a:p>
          <a:pPr>
            <a:buClrTx/>
            <a:buSzTx/>
            <a:buFontTx/>
            <a:buNone/>
          </a:pPr>
          <a:r>
            <a:rPr kumimoji="0" lang="sv-SE" altLang="sv-SE" sz="1100" b="1" i="0" u="none" strike="noStrike" cap="none" normalizeH="0" baseline="0" dirty="0">
              <a:ln>
                <a:noFill/>
              </a:ln>
              <a:solidFill>
                <a:schemeClr val="bg1"/>
              </a:solidFill>
              <a:effectLst/>
              <a:latin typeface="Axfood Sans" panose="00000500000000000000" pitchFamily="2" charset="0"/>
              <a:ea typeface="Times New Roman" panose="02020603050405020304" pitchFamily="18" charset="0"/>
              <a:cs typeface="Calibri" panose="020F0502020204030204" pitchFamily="34" charset="0"/>
            </a:rPr>
            <a:t>Buy</a:t>
          </a:r>
          <a:r>
            <a:rPr kumimoji="0" lang="sv-SE" altLang="sv-SE" sz="1200" b="1" i="0" u="none" strike="noStrike" cap="none" normalizeH="0" baseline="0" dirty="0">
              <a:ln>
                <a:noFill/>
              </a:ln>
              <a:solidFill>
                <a:schemeClr val="bg1"/>
              </a:solidFill>
              <a:effectLst/>
              <a:latin typeface="Axfood Sans" panose="00000500000000000000" pitchFamily="2" charset="0"/>
              <a:ea typeface="Times New Roman" panose="02020603050405020304" pitchFamily="18" charset="0"/>
              <a:cs typeface="Calibri" panose="020F0502020204030204" pitchFamily="34" charset="0"/>
            </a:rPr>
            <a:t> </a:t>
          </a:r>
          <a:r>
            <a:rPr lang="sv-SE" sz="1200" b="1" dirty="0">
              <a:latin typeface="Axfood Sans" panose="00000500000000000000" pitchFamily="2" charset="0"/>
            </a:rPr>
            <a:t> </a:t>
          </a:r>
        </a:p>
      </dgm:t>
    </dgm:pt>
    <dgm:pt modelId="{C9404727-4D83-4051-B622-FEAAD47472AF}" type="parTrans" cxnId="{D6754646-583B-4D87-B09A-6D8FED442082}">
      <dgm:prSet/>
      <dgm:spPr/>
      <dgm:t>
        <a:bodyPr/>
        <a:lstStyle/>
        <a:p>
          <a:endParaRPr lang="sv-SE"/>
        </a:p>
      </dgm:t>
    </dgm:pt>
    <dgm:pt modelId="{79AA5E5F-48EB-4214-A2BF-576CB5E7B0F1}" type="sibTrans" cxnId="{D6754646-583B-4D87-B09A-6D8FED442082}">
      <dgm:prSet/>
      <dgm:spPr/>
      <dgm:t>
        <a:bodyPr/>
        <a:lstStyle/>
        <a:p>
          <a:endParaRPr lang="sv-SE"/>
        </a:p>
      </dgm:t>
    </dgm:pt>
    <dgm:pt modelId="{6AC072C3-54CA-44C8-8F2F-47123BEABEB0}">
      <dgm:prSet phldrT="[Text]" custT="1"/>
      <dgm:spPr>
        <a:solidFill>
          <a:schemeClr val="accent1"/>
        </a:solidFill>
      </dgm:spPr>
      <dgm:t>
        <a:bodyPr/>
        <a:lstStyle/>
        <a:p>
          <a:r>
            <a:rPr lang="sv-SE" altLang="sv-SE" sz="900" b="1" dirty="0" err="1">
              <a:solidFill>
                <a:schemeClr val="bg1"/>
              </a:solidFill>
              <a:latin typeface="Axfood Sans" panose="00000500000000000000" pitchFamily="2" charset="0"/>
            </a:rPr>
            <a:t>Return</a:t>
          </a:r>
          <a:endParaRPr lang="sv-SE" sz="900" dirty="0">
            <a:solidFill>
              <a:schemeClr val="bg1"/>
            </a:solidFill>
            <a:latin typeface="Axfood Sans" panose="00000500000000000000" pitchFamily="2" charset="0"/>
          </a:endParaRPr>
        </a:p>
      </dgm:t>
    </dgm:pt>
    <dgm:pt modelId="{C358D9D8-9126-4ADE-91E1-4D759126E413}" type="parTrans" cxnId="{3CF57E27-4E7F-42C4-B180-F3F16DB6456E}">
      <dgm:prSet/>
      <dgm:spPr/>
      <dgm:t>
        <a:bodyPr/>
        <a:lstStyle/>
        <a:p>
          <a:endParaRPr lang="sv-SE"/>
        </a:p>
      </dgm:t>
    </dgm:pt>
    <dgm:pt modelId="{DD1D7FF7-D174-4B14-962B-B6127C054591}" type="sibTrans" cxnId="{3CF57E27-4E7F-42C4-B180-F3F16DB6456E}">
      <dgm:prSet/>
      <dgm:spPr/>
      <dgm:t>
        <a:bodyPr/>
        <a:lstStyle/>
        <a:p>
          <a:endParaRPr lang="sv-SE"/>
        </a:p>
      </dgm:t>
    </dgm:pt>
    <dgm:pt modelId="{AD407765-2EDC-402C-AEB7-5EEFA14FC7E0}">
      <dgm:prSet phldrT="[Text]" custT="1"/>
      <dgm:spPr>
        <a:solidFill>
          <a:schemeClr val="accent1"/>
        </a:solidFill>
      </dgm:spPr>
      <dgm:t>
        <a:bodyPr/>
        <a:lstStyle/>
        <a:p>
          <a:endParaRPr lang="sv-SE" sz="1100" dirty="0">
            <a:solidFill>
              <a:schemeClr val="bg1"/>
            </a:solidFill>
            <a:latin typeface="Axfood Sans" panose="00000500000000000000" pitchFamily="2" charset="0"/>
          </a:endParaRPr>
        </a:p>
        <a:p>
          <a:r>
            <a:rPr lang="sv-SE" sz="1100" dirty="0" err="1">
              <a:solidFill>
                <a:schemeClr val="bg1"/>
              </a:solidFill>
              <a:latin typeface="Axfood Sans" panose="00000500000000000000" pitchFamily="2" charset="0"/>
            </a:rPr>
            <a:t>Processing</a:t>
          </a:r>
          <a:br>
            <a:rPr lang="sv-SE" sz="1200" dirty="0">
              <a:solidFill>
                <a:schemeClr val="bg1"/>
              </a:solidFill>
              <a:latin typeface="Axfood Sans" panose="00000500000000000000" pitchFamily="2" charset="0"/>
            </a:rPr>
          </a:br>
          <a:endParaRPr lang="sv-SE" sz="1200" dirty="0">
            <a:solidFill>
              <a:schemeClr val="bg1"/>
            </a:solidFill>
            <a:latin typeface="Axfood Sans" panose="00000500000000000000" pitchFamily="2" charset="0"/>
          </a:endParaRPr>
        </a:p>
      </dgm:t>
    </dgm:pt>
    <dgm:pt modelId="{9611A64E-F147-4CC3-91D9-780AFD372A75}" type="parTrans" cxnId="{949E2252-9505-42E0-B2A1-595A94DDE590}">
      <dgm:prSet/>
      <dgm:spPr/>
      <dgm:t>
        <a:bodyPr/>
        <a:lstStyle/>
        <a:p>
          <a:endParaRPr lang="sv-SE"/>
        </a:p>
      </dgm:t>
    </dgm:pt>
    <dgm:pt modelId="{C38D2715-9544-40E6-986A-8E5D2A11FE1C}" type="sibTrans" cxnId="{949E2252-9505-42E0-B2A1-595A94DDE590}">
      <dgm:prSet/>
      <dgm:spPr/>
      <dgm:t>
        <a:bodyPr/>
        <a:lstStyle/>
        <a:p>
          <a:endParaRPr lang="sv-SE"/>
        </a:p>
      </dgm:t>
    </dgm:pt>
    <dgm:pt modelId="{043062C2-B245-4697-AF02-147F4D9A29C5}">
      <dgm:prSet phldrT="[Text]" custT="1"/>
      <dgm:spPr/>
      <dgm:t>
        <a:bodyPr/>
        <a:lstStyle/>
        <a:p>
          <a:r>
            <a:rPr lang="sv-SE" sz="900" b="1" dirty="0">
              <a:solidFill>
                <a:schemeClr val="bg1"/>
              </a:solidFill>
              <a:latin typeface="Axfood Sans" panose="00000500000000000000" pitchFamily="2" charset="0"/>
            </a:rPr>
            <a:t>Plock</a:t>
          </a:r>
          <a:endParaRPr lang="sv-SE" sz="1200" dirty="0">
            <a:solidFill>
              <a:schemeClr val="bg1"/>
            </a:solidFill>
            <a:latin typeface="Axfood Sans" panose="00000500000000000000" pitchFamily="2" charset="0"/>
          </a:endParaRPr>
        </a:p>
      </dgm:t>
    </dgm:pt>
    <dgm:pt modelId="{05F399D1-31F0-46D2-865C-203D144F4B52}" type="parTrans" cxnId="{4411808D-DAD4-4F93-8291-26CD03EF069D}">
      <dgm:prSet/>
      <dgm:spPr/>
      <dgm:t>
        <a:bodyPr/>
        <a:lstStyle/>
        <a:p>
          <a:endParaRPr lang="sv-SE"/>
        </a:p>
      </dgm:t>
    </dgm:pt>
    <dgm:pt modelId="{661C97DF-F94B-4640-9D4D-73C48AA2C8A5}" type="sibTrans" cxnId="{4411808D-DAD4-4F93-8291-26CD03EF069D}">
      <dgm:prSet/>
      <dgm:spPr/>
      <dgm:t>
        <a:bodyPr/>
        <a:lstStyle/>
        <a:p>
          <a:endParaRPr lang="sv-SE"/>
        </a:p>
      </dgm:t>
    </dgm:pt>
    <dgm:pt modelId="{077723F2-074B-46CE-8636-0245EC057103}">
      <dgm:prSet phldrT="[Text]" custT="1"/>
      <dgm:spPr>
        <a:solidFill>
          <a:schemeClr val="accent1"/>
        </a:solidFill>
      </dgm:spPr>
      <dgm:t>
        <a:bodyPr/>
        <a:lstStyle/>
        <a:p>
          <a:r>
            <a:rPr lang="sv-SE" sz="900" b="1" dirty="0" err="1">
              <a:solidFill>
                <a:schemeClr val="bg1"/>
              </a:solidFill>
              <a:latin typeface="Axfood Sans" panose="00000500000000000000" pitchFamily="2" charset="0"/>
            </a:rPr>
            <a:t>Delivery</a:t>
          </a:r>
          <a:endParaRPr lang="sv-SE" sz="900" b="1" dirty="0">
            <a:solidFill>
              <a:schemeClr val="bg1"/>
            </a:solidFill>
            <a:latin typeface="Axfood Sans" panose="00000500000000000000" pitchFamily="2" charset="0"/>
          </a:endParaRPr>
        </a:p>
      </dgm:t>
    </dgm:pt>
    <dgm:pt modelId="{FA90BAE6-7B77-490C-9DD5-030327B0CB90}" type="parTrans" cxnId="{7CD62089-1DDC-4609-8C80-DD682422624E}">
      <dgm:prSet/>
      <dgm:spPr/>
      <dgm:t>
        <a:bodyPr/>
        <a:lstStyle/>
        <a:p>
          <a:endParaRPr lang="sv-SE"/>
        </a:p>
      </dgm:t>
    </dgm:pt>
    <dgm:pt modelId="{EC3A7E6F-AB78-4C64-A6E0-647D7C9084B9}" type="sibTrans" cxnId="{7CD62089-1DDC-4609-8C80-DD682422624E}">
      <dgm:prSet/>
      <dgm:spPr/>
      <dgm:t>
        <a:bodyPr/>
        <a:lstStyle/>
        <a:p>
          <a:endParaRPr lang="sv-SE"/>
        </a:p>
      </dgm:t>
    </dgm:pt>
    <dgm:pt modelId="{8F072949-8428-4233-926A-2A60428B6167}">
      <dgm:prSet phldrT="[Text]" custT="1"/>
      <dgm:spPr/>
      <dgm:t>
        <a:bodyPr/>
        <a:lstStyle/>
        <a:p>
          <a:r>
            <a:rPr lang="sv-SE" sz="900" dirty="0" err="1">
              <a:solidFill>
                <a:schemeClr val="bg1"/>
              </a:solidFill>
              <a:latin typeface="Axfood Sans" panose="00000500000000000000" pitchFamily="2" charset="0"/>
            </a:rPr>
            <a:t>Customer</a:t>
          </a:r>
          <a:br>
            <a:rPr lang="sv-SE" sz="1200" dirty="0">
              <a:solidFill>
                <a:schemeClr val="bg1"/>
              </a:solidFill>
              <a:latin typeface="Axfood Sans" panose="00000500000000000000" pitchFamily="2" charset="0"/>
            </a:rPr>
          </a:br>
          <a:endParaRPr lang="sv-SE" sz="1200" dirty="0">
            <a:solidFill>
              <a:schemeClr val="bg1"/>
            </a:solidFill>
            <a:latin typeface="Axfood Sans" panose="00000500000000000000" pitchFamily="2" charset="0"/>
          </a:endParaRPr>
        </a:p>
      </dgm:t>
    </dgm:pt>
    <dgm:pt modelId="{16AD0DA7-0568-4DB7-A5FB-9BFC0535AC5C}" type="parTrans" cxnId="{F9447B4C-07D1-4955-AC0C-33E97DE6EDBD}">
      <dgm:prSet/>
      <dgm:spPr/>
      <dgm:t>
        <a:bodyPr/>
        <a:lstStyle/>
        <a:p>
          <a:endParaRPr lang="sv-SE"/>
        </a:p>
      </dgm:t>
    </dgm:pt>
    <dgm:pt modelId="{FA9C6E45-67AD-4382-B93A-5A676C7523D7}" type="sibTrans" cxnId="{F9447B4C-07D1-4955-AC0C-33E97DE6EDBD}">
      <dgm:prSet/>
      <dgm:spPr/>
      <dgm:t>
        <a:bodyPr/>
        <a:lstStyle/>
        <a:p>
          <a:endParaRPr lang="sv-SE"/>
        </a:p>
      </dgm:t>
    </dgm:pt>
    <dgm:pt modelId="{EEF69AAB-53AF-476B-8737-35DF69F02677}">
      <dgm:prSet phldrT="[Text]" custT="1"/>
      <dgm:spPr/>
      <dgm:t>
        <a:bodyPr/>
        <a:lstStyle/>
        <a:p>
          <a:r>
            <a:rPr lang="sv-SE" sz="1000" b="1" dirty="0" err="1">
              <a:solidFill>
                <a:schemeClr val="bg1"/>
              </a:solidFill>
              <a:latin typeface="Axfood Sans" panose="00000500000000000000" pitchFamily="2" charset="0"/>
            </a:rPr>
            <a:t>Packaging</a:t>
          </a:r>
          <a:br>
            <a:rPr lang="sv-SE" sz="700" dirty="0">
              <a:solidFill>
                <a:schemeClr val="bg1"/>
              </a:solidFill>
              <a:latin typeface="Axfood Sans" panose="00000500000000000000" pitchFamily="2" charset="0"/>
            </a:rPr>
          </a:br>
          <a:endParaRPr lang="sv-SE" sz="700" dirty="0">
            <a:solidFill>
              <a:schemeClr val="bg1"/>
            </a:solidFill>
            <a:latin typeface="Axfood Sans" panose="00000500000000000000" pitchFamily="2" charset="0"/>
          </a:endParaRPr>
        </a:p>
      </dgm:t>
    </dgm:pt>
    <dgm:pt modelId="{7F0B1354-80A5-418B-8AD0-56E091DF7CC0}" type="parTrans" cxnId="{21F7D095-5DB1-4CF6-99A7-4CF79E9D01F4}">
      <dgm:prSet/>
      <dgm:spPr/>
      <dgm:t>
        <a:bodyPr/>
        <a:lstStyle/>
        <a:p>
          <a:endParaRPr lang="sv-SE"/>
        </a:p>
      </dgm:t>
    </dgm:pt>
    <dgm:pt modelId="{C1E6DACC-A09D-4B97-92E5-2FACCCEB4F68}" type="sibTrans" cxnId="{21F7D095-5DB1-4CF6-99A7-4CF79E9D01F4}">
      <dgm:prSet/>
      <dgm:spPr/>
      <dgm:t>
        <a:bodyPr/>
        <a:lstStyle/>
        <a:p>
          <a:endParaRPr lang="sv-SE"/>
        </a:p>
      </dgm:t>
    </dgm:pt>
    <dgm:pt modelId="{F7B60FD2-DC47-4B5B-A412-D8CD0C2CF2A4}">
      <dgm:prSet phldrT="[Text]" custT="1"/>
      <dgm:spPr>
        <a:solidFill>
          <a:schemeClr val="accent1"/>
        </a:solidFill>
      </dgm:spPr>
      <dgm:t>
        <a:bodyPr/>
        <a:lstStyle/>
        <a:p>
          <a:pPr>
            <a:buClrTx/>
            <a:buSzTx/>
            <a:buFontTx/>
            <a:buNone/>
          </a:pPr>
          <a:r>
            <a:rPr kumimoji="0" lang="sv-SE" altLang="sv-SE" sz="1100" b="1" i="0" u="none" strike="noStrike" cap="none" normalizeH="0" baseline="0" dirty="0" err="1">
              <a:ln>
                <a:noFill/>
              </a:ln>
              <a:solidFill>
                <a:schemeClr val="bg1"/>
              </a:solidFill>
              <a:effectLst/>
              <a:latin typeface="Axfood Sans" panose="00000500000000000000" pitchFamily="2" charset="0"/>
              <a:ea typeface="Times New Roman" panose="02020603050405020304" pitchFamily="18" charset="0"/>
              <a:cs typeface="Calibri" panose="020F0502020204030204" pitchFamily="34" charset="0"/>
            </a:rPr>
            <a:t>Delivery</a:t>
          </a:r>
          <a:r>
            <a:rPr kumimoji="0" lang="sv-SE" altLang="sv-SE" sz="1100" b="1" i="0" u="none" strike="noStrike" cap="none" normalizeH="0" baseline="0" dirty="0">
              <a:ln>
                <a:noFill/>
              </a:ln>
              <a:solidFill>
                <a:schemeClr val="bg1"/>
              </a:solidFill>
              <a:effectLst/>
              <a:latin typeface="Axfood Sans" panose="00000500000000000000" pitchFamily="2" charset="0"/>
              <a:ea typeface="Times New Roman" panose="02020603050405020304" pitchFamily="18" charset="0"/>
              <a:cs typeface="Calibri" panose="020F0502020204030204" pitchFamily="34" charset="0"/>
            </a:rPr>
            <a:t> </a:t>
          </a:r>
          <a:r>
            <a:rPr lang="sv-SE" sz="700" b="1" dirty="0">
              <a:latin typeface="Axfood Sans" panose="00000500000000000000" pitchFamily="2" charset="0"/>
            </a:rPr>
            <a:t> </a:t>
          </a:r>
        </a:p>
      </dgm:t>
    </dgm:pt>
    <dgm:pt modelId="{19109E77-BE04-4F33-9363-A967F0304F57}" type="parTrans" cxnId="{C398D90B-BAFF-4DAD-90C7-AD645246E79E}">
      <dgm:prSet/>
      <dgm:spPr/>
      <dgm:t>
        <a:bodyPr/>
        <a:lstStyle/>
        <a:p>
          <a:endParaRPr lang="sv-SE"/>
        </a:p>
      </dgm:t>
    </dgm:pt>
    <dgm:pt modelId="{54FF6937-C1A4-4133-938F-FE1A7F1407F5}" type="sibTrans" cxnId="{C398D90B-BAFF-4DAD-90C7-AD645246E79E}">
      <dgm:prSet/>
      <dgm:spPr/>
      <dgm:t>
        <a:bodyPr/>
        <a:lstStyle/>
        <a:p>
          <a:endParaRPr lang="sv-SE"/>
        </a:p>
      </dgm:t>
    </dgm:pt>
    <dgm:pt modelId="{D900053F-FCA8-4675-87CB-61D6CCB8B5A3}" type="pres">
      <dgm:prSet presAssocID="{597BC235-AD84-4519-870B-C4255D766377}" presName="CompostProcess" presStyleCnt="0">
        <dgm:presLayoutVars>
          <dgm:dir/>
          <dgm:resizeHandles val="exact"/>
        </dgm:presLayoutVars>
      </dgm:prSet>
      <dgm:spPr/>
    </dgm:pt>
    <dgm:pt modelId="{EA46ACB9-7AE7-4119-80B3-2F299FCBE0E9}" type="pres">
      <dgm:prSet presAssocID="{597BC235-AD84-4519-870B-C4255D766377}" presName="arrow" presStyleLbl="bgShp" presStyleIdx="0" presStyleCnt="1" custScaleX="117647" custLinFactNeighborX="570" custLinFactNeighborY="2415"/>
      <dgm:spPr/>
    </dgm:pt>
    <dgm:pt modelId="{78533493-FAD8-4FFA-8EE4-BF4D291B6149}" type="pres">
      <dgm:prSet presAssocID="{597BC235-AD84-4519-870B-C4255D766377}" presName="linearProcess" presStyleCnt="0"/>
      <dgm:spPr/>
    </dgm:pt>
    <dgm:pt modelId="{F49F48CF-6F25-4F80-A3E7-A4239B2C40C1}" type="pres">
      <dgm:prSet presAssocID="{26881F31-813F-4495-A59A-C9452577E60B}" presName="textNode" presStyleLbl="node1" presStyleIdx="0" presStyleCnt="8" custLinFactNeighborX="-10165" custLinFactNeighborY="-1147">
        <dgm:presLayoutVars>
          <dgm:bulletEnabled val="1"/>
        </dgm:presLayoutVars>
      </dgm:prSet>
      <dgm:spPr/>
    </dgm:pt>
    <dgm:pt modelId="{F7654AA9-9CB3-4FE7-AA76-2876ECFB76EA}" type="pres">
      <dgm:prSet presAssocID="{79AA5E5F-48EB-4214-A2BF-576CB5E7B0F1}" presName="sibTrans" presStyleCnt="0"/>
      <dgm:spPr/>
    </dgm:pt>
    <dgm:pt modelId="{FBB58E67-71EB-4DF2-8930-C031767C246A}" type="pres">
      <dgm:prSet presAssocID="{F7B60FD2-DC47-4B5B-A412-D8CD0C2CF2A4}" presName="textNode" presStyleLbl="node1" presStyleIdx="1" presStyleCnt="8" custScaleX="127305" custLinFactNeighborX="-1178" custLinFactNeighborY="-632">
        <dgm:presLayoutVars>
          <dgm:bulletEnabled val="1"/>
        </dgm:presLayoutVars>
      </dgm:prSet>
      <dgm:spPr/>
    </dgm:pt>
    <dgm:pt modelId="{28A160E7-DC20-4732-B92E-52336F64FDE5}" type="pres">
      <dgm:prSet presAssocID="{54FF6937-C1A4-4133-938F-FE1A7F1407F5}" presName="sibTrans" presStyleCnt="0"/>
      <dgm:spPr/>
    </dgm:pt>
    <dgm:pt modelId="{4C0EADA4-B067-4F73-A00F-18D2650DCEC8}" type="pres">
      <dgm:prSet presAssocID="{AD407765-2EDC-402C-AEB7-5EEFA14FC7E0}" presName="textNode" presStyleLbl="node1" presStyleIdx="2" presStyleCnt="8" custScaleX="148281" custLinFactNeighborX="29732" custLinFactNeighborY="0">
        <dgm:presLayoutVars>
          <dgm:bulletEnabled val="1"/>
        </dgm:presLayoutVars>
      </dgm:prSet>
      <dgm:spPr/>
    </dgm:pt>
    <dgm:pt modelId="{7480B2D7-DA0D-48B5-86A8-14201E8748E9}" type="pres">
      <dgm:prSet presAssocID="{C38D2715-9544-40E6-986A-8E5D2A11FE1C}" presName="sibTrans" presStyleCnt="0"/>
      <dgm:spPr/>
    </dgm:pt>
    <dgm:pt modelId="{F68041E6-E099-476A-AE7B-30C2918A160C}" type="pres">
      <dgm:prSet presAssocID="{EEF69AAB-53AF-476B-8737-35DF69F02677}" presName="textNode" presStyleLbl="node1" presStyleIdx="3" presStyleCnt="8" custScaleX="130992">
        <dgm:presLayoutVars>
          <dgm:bulletEnabled val="1"/>
        </dgm:presLayoutVars>
      </dgm:prSet>
      <dgm:spPr/>
    </dgm:pt>
    <dgm:pt modelId="{46D127D2-56A2-4112-B554-C2CCA3C56501}" type="pres">
      <dgm:prSet presAssocID="{C1E6DACC-A09D-4B97-92E5-2FACCCEB4F68}" presName="sibTrans" presStyleCnt="0"/>
      <dgm:spPr/>
    </dgm:pt>
    <dgm:pt modelId="{9FFDF959-BA25-4338-8CDE-C76DBB0A2D72}" type="pres">
      <dgm:prSet presAssocID="{043062C2-B245-4697-AF02-147F4D9A29C5}" presName="textNode" presStyleLbl="node1" presStyleIdx="4" presStyleCnt="8">
        <dgm:presLayoutVars>
          <dgm:bulletEnabled val="1"/>
        </dgm:presLayoutVars>
      </dgm:prSet>
      <dgm:spPr/>
    </dgm:pt>
    <dgm:pt modelId="{FC71708E-F577-47AA-86F8-D30577390318}" type="pres">
      <dgm:prSet presAssocID="{661C97DF-F94B-4640-9D4D-73C48AA2C8A5}" presName="sibTrans" presStyleCnt="0"/>
      <dgm:spPr/>
    </dgm:pt>
    <dgm:pt modelId="{A68E931F-51C4-4C98-878C-D59AB03BE8E4}" type="pres">
      <dgm:prSet presAssocID="{077723F2-074B-46CE-8636-0245EC057103}" presName="textNode" presStyleLbl="node1" presStyleIdx="5" presStyleCnt="8">
        <dgm:presLayoutVars>
          <dgm:bulletEnabled val="1"/>
        </dgm:presLayoutVars>
      </dgm:prSet>
      <dgm:spPr/>
    </dgm:pt>
    <dgm:pt modelId="{22E8C54E-3E8C-45A2-A6E5-0EBBA3EFC57E}" type="pres">
      <dgm:prSet presAssocID="{EC3A7E6F-AB78-4C64-A6E0-647D7C9084B9}" presName="sibTrans" presStyleCnt="0"/>
      <dgm:spPr/>
    </dgm:pt>
    <dgm:pt modelId="{417080EA-15D2-4CDF-BD2A-0D45D78B3F6E}" type="pres">
      <dgm:prSet presAssocID="{8F072949-8428-4233-926A-2A60428B6167}" presName="textNode" presStyleLbl="node1" presStyleIdx="6" presStyleCnt="8" custScaleX="121822">
        <dgm:presLayoutVars>
          <dgm:bulletEnabled val="1"/>
        </dgm:presLayoutVars>
      </dgm:prSet>
      <dgm:spPr/>
    </dgm:pt>
    <dgm:pt modelId="{B07ACF4B-BAD0-48DE-AE67-C4AEC8638493}" type="pres">
      <dgm:prSet presAssocID="{FA9C6E45-67AD-4382-B93A-5A676C7523D7}" presName="sibTrans" presStyleCnt="0"/>
      <dgm:spPr/>
    </dgm:pt>
    <dgm:pt modelId="{1015AC0D-C1D7-4706-9CD5-8CDF01AD533F}" type="pres">
      <dgm:prSet presAssocID="{6AC072C3-54CA-44C8-8F2F-47123BEABEB0}" presName="textNode" presStyleLbl="node1" presStyleIdx="7" presStyleCnt="8">
        <dgm:presLayoutVars>
          <dgm:bulletEnabled val="1"/>
        </dgm:presLayoutVars>
      </dgm:prSet>
      <dgm:spPr/>
    </dgm:pt>
  </dgm:ptLst>
  <dgm:cxnLst>
    <dgm:cxn modelId="{C398D90B-BAFF-4DAD-90C7-AD645246E79E}" srcId="{597BC235-AD84-4519-870B-C4255D766377}" destId="{F7B60FD2-DC47-4B5B-A412-D8CD0C2CF2A4}" srcOrd="1" destOrd="0" parTransId="{19109E77-BE04-4F33-9363-A967F0304F57}" sibTransId="{54FF6937-C1A4-4133-938F-FE1A7F1407F5}"/>
    <dgm:cxn modelId="{D221890E-472F-4F45-8E95-3A2F3BBD5D91}" type="presOf" srcId="{597BC235-AD84-4519-870B-C4255D766377}" destId="{D900053F-FCA8-4675-87CB-61D6CCB8B5A3}" srcOrd="0" destOrd="0" presId="urn:microsoft.com/office/officeart/2005/8/layout/hProcess9"/>
    <dgm:cxn modelId="{1DC6B01B-BB0D-46B3-8CB3-E168780F5CE5}" type="presOf" srcId="{6AC072C3-54CA-44C8-8F2F-47123BEABEB0}" destId="{1015AC0D-C1D7-4706-9CD5-8CDF01AD533F}" srcOrd="0" destOrd="0" presId="urn:microsoft.com/office/officeart/2005/8/layout/hProcess9"/>
    <dgm:cxn modelId="{3CF57E27-4E7F-42C4-B180-F3F16DB6456E}" srcId="{597BC235-AD84-4519-870B-C4255D766377}" destId="{6AC072C3-54CA-44C8-8F2F-47123BEABEB0}" srcOrd="7" destOrd="0" parTransId="{C358D9D8-9126-4ADE-91E1-4D759126E413}" sibTransId="{DD1D7FF7-D174-4B14-962B-B6127C054591}"/>
    <dgm:cxn modelId="{CC82F864-D1AA-437E-8021-38A604F52E74}" type="presOf" srcId="{AD407765-2EDC-402C-AEB7-5EEFA14FC7E0}" destId="{4C0EADA4-B067-4F73-A00F-18D2650DCEC8}" srcOrd="0" destOrd="0" presId="urn:microsoft.com/office/officeart/2005/8/layout/hProcess9"/>
    <dgm:cxn modelId="{D6754646-583B-4D87-B09A-6D8FED442082}" srcId="{597BC235-AD84-4519-870B-C4255D766377}" destId="{26881F31-813F-4495-A59A-C9452577E60B}" srcOrd="0" destOrd="0" parTransId="{C9404727-4D83-4051-B622-FEAAD47472AF}" sibTransId="{79AA5E5F-48EB-4214-A2BF-576CB5E7B0F1}"/>
    <dgm:cxn modelId="{F9447B4C-07D1-4955-AC0C-33E97DE6EDBD}" srcId="{597BC235-AD84-4519-870B-C4255D766377}" destId="{8F072949-8428-4233-926A-2A60428B6167}" srcOrd="6" destOrd="0" parTransId="{16AD0DA7-0568-4DB7-A5FB-9BFC0535AC5C}" sibTransId="{FA9C6E45-67AD-4382-B93A-5A676C7523D7}"/>
    <dgm:cxn modelId="{949E2252-9505-42E0-B2A1-595A94DDE590}" srcId="{597BC235-AD84-4519-870B-C4255D766377}" destId="{AD407765-2EDC-402C-AEB7-5EEFA14FC7E0}" srcOrd="2" destOrd="0" parTransId="{9611A64E-F147-4CC3-91D9-780AFD372A75}" sibTransId="{C38D2715-9544-40E6-986A-8E5D2A11FE1C}"/>
    <dgm:cxn modelId="{0D86B75A-3204-45A2-BDAC-0A6258A4982B}" type="presOf" srcId="{043062C2-B245-4697-AF02-147F4D9A29C5}" destId="{9FFDF959-BA25-4338-8CDE-C76DBB0A2D72}" srcOrd="0" destOrd="0" presId="urn:microsoft.com/office/officeart/2005/8/layout/hProcess9"/>
    <dgm:cxn modelId="{842A3280-099D-45FC-960C-9A7B100A60DF}" type="presOf" srcId="{26881F31-813F-4495-A59A-C9452577E60B}" destId="{F49F48CF-6F25-4F80-A3E7-A4239B2C40C1}" srcOrd="0" destOrd="0" presId="urn:microsoft.com/office/officeart/2005/8/layout/hProcess9"/>
    <dgm:cxn modelId="{7CD62089-1DDC-4609-8C80-DD682422624E}" srcId="{597BC235-AD84-4519-870B-C4255D766377}" destId="{077723F2-074B-46CE-8636-0245EC057103}" srcOrd="5" destOrd="0" parTransId="{FA90BAE6-7B77-490C-9DD5-030327B0CB90}" sibTransId="{EC3A7E6F-AB78-4C64-A6E0-647D7C9084B9}"/>
    <dgm:cxn modelId="{4411808D-DAD4-4F93-8291-26CD03EF069D}" srcId="{597BC235-AD84-4519-870B-C4255D766377}" destId="{043062C2-B245-4697-AF02-147F4D9A29C5}" srcOrd="4" destOrd="0" parTransId="{05F399D1-31F0-46D2-865C-203D144F4B52}" sibTransId="{661C97DF-F94B-4640-9D4D-73C48AA2C8A5}"/>
    <dgm:cxn modelId="{82440C95-E57E-4DAB-B57B-D2A530DFCC72}" type="presOf" srcId="{EEF69AAB-53AF-476B-8737-35DF69F02677}" destId="{F68041E6-E099-476A-AE7B-30C2918A160C}" srcOrd="0" destOrd="0" presId="urn:microsoft.com/office/officeart/2005/8/layout/hProcess9"/>
    <dgm:cxn modelId="{21F7D095-5DB1-4CF6-99A7-4CF79E9D01F4}" srcId="{597BC235-AD84-4519-870B-C4255D766377}" destId="{EEF69AAB-53AF-476B-8737-35DF69F02677}" srcOrd="3" destOrd="0" parTransId="{7F0B1354-80A5-418B-8AD0-56E091DF7CC0}" sibTransId="{C1E6DACC-A09D-4B97-92E5-2FACCCEB4F68}"/>
    <dgm:cxn modelId="{C0B3A1A6-1571-4F9E-A086-D229BB16CFAB}" type="presOf" srcId="{8F072949-8428-4233-926A-2A60428B6167}" destId="{417080EA-15D2-4CDF-BD2A-0D45D78B3F6E}" srcOrd="0" destOrd="0" presId="urn:microsoft.com/office/officeart/2005/8/layout/hProcess9"/>
    <dgm:cxn modelId="{9E0990CF-658F-409F-88AB-A85E03F65ED7}" type="presOf" srcId="{F7B60FD2-DC47-4B5B-A412-D8CD0C2CF2A4}" destId="{FBB58E67-71EB-4DF2-8930-C031767C246A}" srcOrd="0" destOrd="0" presId="urn:microsoft.com/office/officeart/2005/8/layout/hProcess9"/>
    <dgm:cxn modelId="{840A7DEE-BB30-4E0C-8A2B-FF45102DF75D}" type="presOf" srcId="{077723F2-074B-46CE-8636-0245EC057103}" destId="{A68E931F-51C4-4C98-878C-D59AB03BE8E4}" srcOrd="0" destOrd="0" presId="urn:microsoft.com/office/officeart/2005/8/layout/hProcess9"/>
    <dgm:cxn modelId="{C6DCA189-2EC9-4538-B37C-4B1E6842D613}" type="presParOf" srcId="{D900053F-FCA8-4675-87CB-61D6CCB8B5A3}" destId="{EA46ACB9-7AE7-4119-80B3-2F299FCBE0E9}" srcOrd="0" destOrd="0" presId="urn:microsoft.com/office/officeart/2005/8/layout/hProcess9"/>
    <dgm:cxn modelId="{57781F32-7666-432F-AFC2-21B713EA0548}" type="presParOf" srcId="{D900053F-FCA8-4675-87CB-61D6CCB8B5A3}" destId="{78533493-FAD8-4FFA-8EE4-BF4D291B6149}" srcOrd="1" destOrd="0" presId="urn:microsoft.com/office/officeart/2005/8/layout/hProcess9"/>
    <dgm:cxn modelId="{95269A54-736F-4AB0-BD08-413CE1158C43}" type="presParOf" srcId="{78533493-FAD8-4FFA-8EE4-BF4D291B6149}" destId="{F49F48CF-6F25-4F80-A3E7-A4239B2C40C1}" srcOrd="0" destOrd="0" presId="urn:microsoft.com/office/officeart/2005/8/layout/hProcess9"/>
    <dgm:cxn modelId="{ECCBD510-71A3-4BED-A5BB-7C7023A086BB}" type="presParOf" srcId="{78533493-FAD8-4FFA-8EE4-BF4D291B6149}" destId="{F7654AA9-9CB3-4FE7-AA76-2876ECFB76EA}" srcOrd="1" destOrd="0" presId="urn:microsoft.com/office/officeart/2005/8/layout/hProcess9"/>
    <dgm:cxn modelId="{01F6B9AF-2232-4F38-BC6E-B5FEFE634527}" type="presParOf" srcId="{78533493-FAD8-4FFA-8EE4-BF4D291B6149}" destId="{FBB58E67-71EB-4DF2-8930-C031767C246A}" srcOrd="2" destOrd="0" presId="urn:microsoft.com/office/officeart/2005/8/layout/hProcess9"/>
    <dgm:cxn modelId="{94FA37F2-CCB2-44C7-8473-69E6502F9D72}" type="presParOf" srcId="{78533493-FAD8-4FFA-8EE4-BF4D291B6149}" destId="{28A160E7-DC20-4732-B92E-52336F64FDE5}" srcOrd="3" destOrd="0" presId="urn:microsoft.com/office/officeart/2005/8/layout/hProcess9"/>
    <dgm:cxn modelId="{71F5E94A-4FBF-4130-A063-A3F8521F0794}" type="presParOf" srcId="{78533493-FAD8-4FFA-8EE4-BF4D291B6149}" destId="{4C0EADA4-B067-4F73-A00F-18D2650DCEC8}" srcOrd="4" destOrd="0" presId="urn:microsoft.com/office/officeart/2005/8/layout/hProcess9"/>
    <dgm:cxn modelId="{21D166D8-6916-4918-BC77-B1F4FEBBC9F0}" type="presParOf" srcId="{78533493-FAD8-4FFA-8EE4-BF4D291B6149}" destId="{7480B2D7-DA0D-48B5-86A8-14201E8748E9}" srcOrd="5" destOrd="0" presId="urn:microsoft.com/office/officeart/2005/8/layout/hProcess9"/>
    <dgm:cxn modelId="{EC0B3928-50C7-4E46-9242-9625743577AB}" type="presParOf" srcId="{78533493-FAD8-4FFA-8EE4-BF4D291B6149}" destId="{F68041E6-E099-476A-AE7B-30C2918A160C}" srcOrd="6" destOrd="0" presId="urn:microsoft.com/office/officeart/2005/8/layout/hProcess9"/>
    <dgm:cxn modelId="{D88CA1F2-3FAF-42FD-AC12-14045FAF0001}" type="presParOf" srcId="{78533493-FAD8-4FFA-8EE4-BF4D291B6149}" destId="{46D127D2-56A2-4112-B554-C2CCA3C56501}" srcOrd="7" destOrd="0" presId="urn:microsoft.com/office/officeart/2005/8/layout/hProcess9"/>
    <dgm:cxn modelId="{E0BC6761-3ABA-446C-8A80-9378C5A5AA2D}" type="presParOf" srcId="{78533493-FAD8-4FFA-8EE4-BF4D291B6149}" destId="{9FFDF959-BA25-4338-8CDE-C76DBB0A2D72}" srcOrd="8" destOrd="0" presId="urn:microsoft.com/office/officeart/2005/8/layout/hProcess9"/>
    <dgm:cxn modelId="{26D07740-96C8-4BB4-9302-B141983FA40B}" type="presParOf" srcId="{78533493-FAD8-4FFA-8EE4-BF4D291B6149}" destId="{FC71708E-F577-47AA-86F8-D30577390318}" srcOrd="9" destOrd="0" presId="urn:microsoft.com/office/officeart/2005/8/layout/hProcess9"/>
    <dgm:cxn modelId="{34845888-8DC4-4BDF-A11C-2B8A18A2E982}" type="presParOf" srcId="{78533493-FAD8-4FFA-8EE4-BF4D291B6149}" destId="{A68E931F-51C4-4C98-878C-D59AB03BE8E4}" srcOrd="10" destOrd="0" presId="urn:microsoft.com/office/officeart/2005/8/layout/hProcess9"/>
    <dgm:cxn modelId="{3C95052D-CDCC-420F-85E5-29675985FF65}" type="presParOf" srcId="{78533493-FAD8-4FFA-8EE4-BF4D291B6149}" destId="{22E8C54E-3E8C-45A2-A6E5-0EBBA3EFC57E}" srcOrd="11" destOrd="0" presId="urn:microsoft.com/office/officeart/2005/8/layout/hProcess9"/>
    <dgm:cxn modelId="{64580B54-176B-4F54-9482-A9776441BB7A}" type="presParOf" srcId="{78533493-FAD8-4FFA-8EE4-BF4D291B6149}" destId="{417080EA-15D2-4CDF-BD2A-0D45D78B3F6E}" srcOrd="12" destOrd="0" presId="urn:microsoft.com/office/officeart/2005/8/layout/hProcess9"/>
    <dgm:cxn modelId="{48C018E5-C4A2-4031-B2E1-BBB86BA2F4A7}" type="presParOf" srcId="{78533493-FAD8-4FFA-8EE4-BF4D291B6149}" destId="{B07ACF4B-BAD0-48DE-AE67-C4AEC8638493}" srcOrd="13" destOrd="0" presId="urn:microsoft.com/office/officeart/2005/8/layout/hProcess9"/>
    <dgm:cxn modelId="{7621BBB0-1633-4F78-8641-3B67CE8F47EB}" type="presParOf" srcId="{78533493-FAD8-4FFA-8EE4-BF4D291B6149}" destId="{1015AC0D-C1D7-4706-9CD5-8CDF01AD533F}" srcOrd="14" destOrd="0" presId="urn:microsoft.com/office/officeart/2005/8/layout/hProcess9"/>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97BC235-AD84-4519-870B-C4255D766377}" type="doc">
      <dgm:prSet loTypeId="urn:microsoft.com/office/officeart/2005/8/layout/hProcess9" loCatId="process" qsTypeId="urn:microsoft.com/office/officeart/2005/8/quickstyle/simple1" qsCatId="simple" csTypeId="urn:microsoft.com/office/officeart/2005/8/colors/accent1_2" csCatId="accent1" phldr="1"/>
      <dgm:spPr/>
    </dgm:pt>
    <dgm:pt modelId="{0F8BE909-5242-484A-9F9F-21A5140C6901}">
      <dgm:prSet phldrT="[Text]" custT="1"/>
      <dgm:spPr>
        <a:solidFill>
          <a:schemeClr val="accent1"/>
        </a:solidFill>
      </dgm:spPr>
      <dgm:t>
        <a:bodyPr/>
        <a:lstStyle/>
        <a:p>
          <a:pPr>
            <a:buClrTx/>
            <a:buSzTx/>
            <a:buFontTx/>
            <a:buNone/>
          </a:pPr>
          <a:r>
            <a:rPr kumimoji="0" lang="sv-SE" altLang="sv-SE" sz="800" b="1" i="0" u="none" strike="noStrike" cap="none" normalizeH="0" baseline="0" dirty="0" err="1">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Delivery</a:t>
          </a:r>
          <a:endParaRPr lang="sv-SE" sz="800" b="1" dirty="0">
            <a:solidFill>
              <a:schemeClr val="bg1"/>
            </a:solidFill>
            <a:latin typeface="Axfood Sans" panose="00000500000000000000" pitchFamily="2" charset="0"/>
          </a:endParaRPr>
        </a:p>
      </dgm:t>
    </dgm:pt>
    <dgm:pt modelId="{62E65A7A-3094-44B2-A436-ED928FE5ECDF}" type="parTrans" cxnId="{84FE9453-D08C-4327-B2CB-5082CA74AD0C}">
      <dgm:prSet/>
      <dgm:spPr/>
      <dgm:t>
        <a:bodyPr/>
        <a:lstStyle/>
        <a:p>
          <a:endParaRPr lang="sv-SE"/>
        </a:p>
      </dgm:t>
    </dgm:pt>
    <dgm:pt modelId="{6A34E909-BC3C-41AA-8051-880B36C62F97}" type="sibTrans" cxnId="{84FE9453-D08C-4327-B2CB-5082CA74AD0C}">
      <dgm:prSet/>
      <dgm:spPr/>
      <dgm:t>
        <a:bodyPr/>
        <a:lstStyle/>
        <a:p>
          <a:endParaRPr lang="sv-SE"/>
        </a:p>
      </dgm:t>
    </dgm:pt>
    <dgm:pt modelId="{53E065A1-F428-4CF8-9C10-A3A0C3534938}">
      <dgm:prSet phldrT="[Text]" custT="1"/>
      <dgm:spPr/>
      <dgm:t>
        <a:bodyPr/>
        <a:lstStyle/>
        <a:p>
          <a:pPr>
            <a:buClrTx/>
            <a:buSzTx/>
            <a:buFontTx/>
            <a:buNone/>
          </a:pPr>
          <a:r>
            <a:rPr lang="sv-SE" sz="800" b="1" dirty="0" err="1">
              <a:solidFill>
                <a:schemeClr val="bg1"/>
              </a:solidFill>
              <a:latin typeface="Axfood Sans" panose="00000500000000000000" pitchFamily="2" charset="0"/>
            </a:rPr>
            <a:t>Warehousing</a:t>
          </a:r>
          <a:endParaRPr lang="sv-SE" sz="800" b="1" dirty="0">
            <a:solidFill>
              <a:schemeClr val="bg1"/>
            </a:solidFill>
            <a:latin typeface="Axfood Sans" panose="00000500000000000000" pitchFamily="2" charset="0"/>
          </a:endParaRPr>
        </a:p>
      </dgm:t>
    </dgm:pt>
    <dgm:pt modelId="{779FF738-0CEA-409F-8776-CCECF4DFF859}" type="parTrans" cxnId="{F9F3F58C-E6ED-47D7-B874-71749A527F8B}">
      <dgm:prSet/>
      <dgm:spPr/>
      <dgm:t>
        <a:bodyPr/>
        <a:lstStyle/>
        <a:p>
          <a:endParaRPr lang="sv-SE"/>
        </a:p>
      </dgm:t>
    </dgm:pt>
    <dgm:pt modelId="{82E848E4-DE88-4BD6-B074-51782AFE6D0C}" type="sibTrans" cxnId="{F9F3F58C-E6ED-47D7-B874-71749A527F8B}">
      <dgm:prSet/>
      <dgm:spPr/>
      <dgm:t>
        <a:bodyPr/>
        <a:lstStyle/>
        <a:p>
          <a:endParaRPr lang="sv-SE"/>
        </a:p>
      </dgm:t>
    </dgm:pt>
    <dgm:pt modelId="{088D0703-C7E6-41A3-A9C6-142EB61EADCF}">
      <dgm:prSet phldrT="[Text]" custT="1"/>
      <dgm:spPr/>
      <dgm:t>
        <a:bodyPr/>
        <a:lstStyle/>
        <a:p>
          <a:pPr>
            <a:buClrTx/>
            <a:buSzTx/>
            <a:buFontTx/>
            <a:buNone/>
          </a:pPr>
          <a:r>
            <a:rPr kumimoji="0" lang="sv-SE" altLang="sv-SE" sz="800" b="1" i="0" u="none" strike="noStrike" cap="none" normalizeH="0" baseline="0" dirty="0">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Plock</a:t>
          </a:r>
          <a:endParaRPr lang="sv-SE" sz="800" b="1" dirty="0">
            <a:solidFill>
              <a:schemeClr val="bg1"/>
            </a:solidFill>
            <a:latin typeface="Axfood Sans" panose="00000500000000000000" pitchFamily="2" charset="0"/>
          </a:endParaRPr>
        </a:p>
      </dgm:t>
    </dgm:pt>
    <dgm:pt modelId="{7ABA306E-3252-4E9B-8D81-7C1B9FCEE963}" type="parTrans" cxnId="{9FD56A6E-CCB7-4359-B829-528388A14047}">
      <dgm:prSet/>
      <dgm:spPr/>
      <dgm:t>
        <a:bodyPr/>
        <a:lstStyle/>
        <a:p>
          <a:endParaRPr lang="sv-SE"/>
        </a:p>
      </dgm:t>
    </dgm:pt>
    <dgm:pt modelId="{8434743D-17CC-4D35-8F18-BA825C7F9A85}" type="sibTrans" cxnId="{9FD56A6E-CCB7-4359-B829-528388A14047}">
      <dgm:prSet/>
      <dgm:spPr/>
      <dgm:t>
        <a:bodyPr/>
        <a:lstStyle/>
        <a:p>
          <a:endParaRPr lang="sv-SE"/>
        </a:p>
      </dgm:t>
    </dgm:pt>
    <dgm:pt modelId="{DEC18D7D-0250-4F5C-A931-213B7324B7FA}">
      <dgm:prSet phldrT="[Text]" custT="1"/>
      <dgm:spPr>
        <a:solidFill>
          <a:schemeClr val="accent1"/>
        </a:solidFill>
      </dgm:spPr>
      <dgm:t>
        <a:bodyPr/>
        <a:lstStyle/>
        <a:p>
          <a:pPr>
            <a:buClrTx/>
            <a:buSzTx/>
            <a:buFontTx/>
            <a:buNone/>
          </a:pPr>
          <a:r>
            <a:rPr kumimoji="0" lang="sv-SE" altLang="sv-SE" sz="800" b="1" i="0" u="none" strike="noStrike" cap="none" normalizeH="0" baseline="0" dirty="0" err="1">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Delivery</a:t>
          </a:r>
          <a:endParaRPr lang="sv-SE" sz="800" b="1" dirty="0">
            <a:solidFill>
              <a:schemeClr val="bg1"/>
            </a:solidFill>
            <a:latin typeface="Axfood Sans" panose="00000500000000000000" pitchFamily="2" charset="0"/>
          </a:endParaRPr>
        </a:p>
      </dgm:t>
    </dgm:pt>
    <dgm:pt modelId="{C02B6DC2-576A-43E5-BBFD-E8DF99B573C9}" type="parTrans" cxnId="{9EE8051A-6C2E-4CB1-A3CB-BE302770EDDD}">
      <dgm:prSet/>
      <dgm:spPr/>
      <dgm:t>
        <a:bodyPr/>
        <a:lstStyle/>
        <a:p>
          <a:endParaRPr lang="sv-SE"/>
        </a:p>
      </dgm:t>
    </dgm:pt>
    <dgm:pt modelId="{9A335A70-ED4C-4D69-9B99-CC7B9C849902}" type="sibTrans" cxnId="{9EE8051A-6C2E-4CB1-A3CB-BE302770EDDD}">
      <dgm:prSet/>
      <dgm:spPr/>
      <dgm:t>
        <a:bodyPr/>
        <a:lstStyle/>
        <a:p>
          <a:endParaRPr lang="sv-SE"/>
        </a:p>
      </dgm:t>
    </dgm:pt>
    <dgm:pt modelId="{D6382C5F-A833-430D-9932-CA241577B3CE}">
      <dgm:prSet phldrT="[Text]" custT="1"/>
      <dgm:spPr>
        <a:solidFill>
          <a:schemeClr val="accent1"/>
        </a:solidFill>
      </dgm:spPr>
      <dgm:t>
        <a:bodyPr/>
        <a:lstStyle/>
        <a:p>
          <a:pPr>
            <a:buClrTx/>
            <a:buSzTx/>
            <a:buFontTx/>
            <a:buNone/>
          </a:pPr>
          <a:r>
            <a:rPr kumimoji="0" lang="sv-SE" altLang="sv-SE" sz="800" b="1" i="0" u="none" strike="noStrike" cap="none" normalizeH="0" baseline="0" dirty="0" err="1">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Return</a:t>
          </a:r>
          <a:endParaRPr lang="sv-SE" sz="800" b="1" dirty="0">
            <a:solidFill>
              <a:schemeClr val="bg1"/>
            </a:solidFill>
            <a:latin typeface="Axfood Sans" panose="00000500000000000000" pitchFamily="2" charset="0"/>
          </a:endParaRPr>
        </a:p>
      </dgm:t>
    </dgm:pt>
    <dgm:pt modelId="{CA23FB8D-E2F9-417A-91AA-096F0C6254A2}" type="parTrans" cxnId="{43A3CA16-1AEE-458C-A268-6483D5687531}">
      <dgm:prSet/>
      <dgm:spPr/>
      <dgm:t>
        <a:bodyPr/>
        <a:lstStyle/>
        <a:p>
          <a:endParaRPr lang="sv-SE"/>
        </a:p>
      </dgm:t>
    </dgm:pt>
    <dgm:pt modelId="{F4FD3D0A-F338-43A9-B643-5ADB77CDB775}" type="sibTrans" cxnId="{43A3CA16-1AEE-458C-A268-6483D5687531}">
      <dgm:prSet/>
      <dgm:spPr/>
      <dgm:t>
        <a:bodyPr/>
        <a:lstStyle/>
        <a:p>
          <a:endParaRPr lang="sv-SE"/>
        </a:p>
      </dgm:t>
    </dgm:pt>
    <dgm:pt modelId="{D900053F-FCA8-4675-87CB-61D6CCB8B5A3}" type="pres">
      <dgm:prSet presAssocID="{597BC235-AD84-4519-870B-C4255D766377}" presName="CompostProcess" presStyleCnt="0">
        <dgm:presLayoutVars>
          <dgm:dir/>
          <dgm:resizeHandles val="exact"/>
        </dgm:presLayoutVars>
      </dgm:prSet>
      <dgm:spPr/>
    </dgm:pt>
    <dgm:pt modelId="{EA46ACB9-7AE7-4119-80B3-2F299FCBE0E9}" type="pres">
      <dgm:prSet presAssocID="{597BC235-AD84-4519-870B-C4255D766377}" presName="arrow" presStyleLbl="bgShp" presStyleIdx="0" presStyleCnt="1" custScaleX="117647" custLinFactNeighborX="3112"/>
      <dgm:spPr/>
    </dgm:pt>
    <dgm:pt modelId="{78533493-FAD8-4FFA-8EE4-BF4D291B6149}" type="pres">
      <dgm:prSet presAssocID="{597BC235-AD84-4519-870B-C4255D766377}" presName="linearProcess" presStyleCnt="0"/>
      <dgm:spPr/>
    </dgm:pt>
    <dgm:pt modelId="{A16EFB5B-FBC3-4EFF-8225-41038E787871}" type="pres">
      <dgm:prSet presAssocID="{0F8BE909-5242-484A-9F9F-21A5140C6901}" presName="textNode" presStyleLbl="node1" presStyleIdx="0" presStyleCnt="5" custScaleX="53685" custLinFactNeighborX="-63564" custLinFactNeighborY="3082">
        <dgm:presLayoutVars>
          <dgm:bulletEnabled val="1"/>
        </dgm:presLayoutVars>
      </dgm:prSet>
      <dgm:spPr/>
    </dgm:pt>
    <dgm:pt modelId="{EA1E4CF9-7E2B-4C62-B767-BB2925EA822E}" type="pres">
      <dgm:prSet presAssocID="{6A34E909-BC3C-41AA-8051-880B36C62F97}" presName="sibTrans" presStyleCnt="0"/>
      <dgm:spPr/>
    </dgm:pt>
    <dgm:pt modelId="{65800814-B49C-4141-AB49-DD8F33FF1728}" type="pres">
      <dgm:prSet presAssocID="{53E065A1-F428-4CF8-9C10-A3A0C3534938}" presName="textNode" presStyleLbl="node1" presStyleIdx="1" presStyleCnt="5" custScaleX="53685" custLinFactNeighborX="-63564" custLinFactNeighborY="3082">
        <dgm:presLayoutVars>
          <dgm:bulletEnabled val="1"/>
        </dgm:presLayoutVars>
      </dgm:prSet>
      <dgm:spPr/>
    </dgm:pt>
    <dgm:pt modelId="{EACB08B2-8521-4596-BEBB-30F5B1CE7AA5}" type="pres">
      <dgm:prSet presAssocID="{82E848E4-DE88-4BD6-B074-51782AFE6D0C}" presName="sibTrans" presStyleCnt="0"/>
      <dgm:spPr/>
    </dgm:pt>
    <dgm:pt modelId="{20DB9452-ED02-44C9-AAAF-1D8B4D87844C}" type="pres">
      <dgm:prSet presAssocID="{088D0703-C7E6-41A3-A9C6-142EB61EADCF}" presName="textNode" presStyleLbl="node1" presStyleIdx="2" presStyleCnt="5" custScaleX="53685" custLinFactNeighborX="-63564" custLinFactNeighborY="3082">
        <dgm:presLayoutVars>
          <dgm:bulletEnabled val="1"/>
        </dgm:presLayoutVars>
      </dgm:prSet>
      <dgm:spPr/>
    </dgm:pt>
    <dgm:pt modelId="{37D840ED-3B67-4186-8B1A-B76C7F59FA54}" type="pres">
      <dgm:prSet presAssocID="{8434743D-17CC-4D35-8F18-BA825C7F9A85}" presName="sibTrans" presStyleCnt="0"/>
      <dgm:spPr/>
    </dgm:pt>
    <dgm:pt modelId="{88C29957-073C-43A9-B49E-3CEC8C21507D}" type="pres">
      <dgm:prSet presAssocID="{DEC18D7D-0250-4F5C-A931-213B7324B7FA}" presName="textNode" presStyleLbl="node1" presStyleIdx="3" presStyleCnt="5" custScaleX="53685" custLinFactNeighborX="-63564" custLinFactNeighborY="3082">
        <dgm:presLayoutVars>
          <dgm:bulletEnabled val="1"/>
        </dgm:presLayoutVars>
      </dgm:prSet>
      <dgm:spPr/>
    </dgm:pt>
    <dgm:pt modelId="{231FB959-F625-42B4-B1DC-D05588D54F89}" type="pres">
      <dgm:prSet presAssocID="{9A335A70-ED4C-4D69-9B99-CC7B9C849902}" presName="sibTrans" presStyleCnt="0"/>
      <dgm:spPr/>
    </dgm:pt>
    <dgm:pt modelId="{F863272F-69B5-4D5E-AC39-E146A7D47279}" type="pres">
      <dgm:prSet presAssocID="{D6382C5F-A833-430D-9932-CA241577B3CE}" presName="textNode" presStyleLbl="node1" presStyleIdx="4" presStyleCnt="5" custScaleX="53685" custLinFactNeighborX="-63564" custLinFactNeighborY="3082">
        <dgm:presLayoutVars>
          <dgm:bulletEnabled val="1"/>
        </dgm:presLayoutVars>
      </dgm:prSet>
      <dgm:spPr/>
    </dgm:pt>
  </dgm:ptLst>
  <dgm:cxnLst>
    <dgm:cxn modelId="{43A3CA16-1AEE-458C-A268-6483D5687531}" srcId="{597BC235-AD84-4519-870B-C4255D766377}" destId="{D6382C5F-A833-430D-9932-CA241577B3CE}" srcOrd="4" destOrd="0" parTransId="{CA23FB8D-E2F9-417A-91AA-096F0C6254A2}" sibTransId="{F4FD3D0A-F338-43A9-B643-5ADB77CDB775}"/>
    <dgm:cxn modelId="{9EE8051A-6C2E-4CB1-A3CB-BE302770EDDD}" srcId="{597BC235-AD84-4519-870B-C4255D766377}" destId="{DEC18D7D-0250-4F5C-A931-213B7324B7FA}" srcOrd="3" destOrd="0" parTransId="{C02B6DC2-576A-43E5-BBFD-E8DF99B573C9}" sibTransId="{9A335A70-ED4C-4D69-9B99-CC7B9C849902}"/>
    <dgm:cxn modelId="{A422D843-94E7-497C-BD42-F449C6224241}" type="presOf" srcId="{DEC18D7D-0250-4F5C-A931-213B7324B7FA}" destId="{88C29957-073C-43A9-B49E-3CEC8C21507D}" srcOrd="0" destOrd="0" presId="urn:microsoft.com/office/officeart/2005/8/layout/hProcess9"/>
    <dgm:cxn modelId="{9FD56A6E-CCB7-4359-B829-528388A14047}" srcId="{597BC235-AD84-4519-870B-C4255D766377}" destId="{088D0703-C7E6-41A3-A9C6-142EB61EADCF}" srcOrd="2" destOrd="0" parTransId="{7ABA306E-3252-4E9B-8D81-7C1B9FCEE963}" sibTransId="{8434743D-17CC-4D35-8F18-BA825C7F9A85}"/>
    <dgm:cxn modelId="{84FE9453-D08C-4327-B2CB-5082CA74AD0C}" srcId="{597BC235-AD84-4519-870B-C4255D766377}" destId="{0F8BE909-5242-484A-9F9F-21A5140C6901}" srcOrd="0" destOrd="0" parTransId="{62E65A7A-3094-44B2-A436-ED928FE5ECDF}" sibTransId="{6A34E909-BC3C-41AA-8051-880B36C62F97}"/>
    <dgm:cxn modelId="{BFE74374-FBCA-46FF-9BBC-9C6267D437FC}" type="presOf" srcId="{088D0703-C7E6-41A3-A9C6-142EB61EADCF}" destId="{20DB9452-ED02-44C9-AAAF-1D8B4D87844C}" srcOrd="0" destOrd="0" presId="urn:microsoft.com/office/officeart/2005/8/layout/hProcess9"/>
    <dgm:cxn modelId="{F9F3F58C-E6ED-47D7-B874-71749A527F8B}" srcId="{597BC235-AD84-4519-870B-C4255D766377}" destId="{53E065A1-F428-4CF8-9C10-A3A0C3534938}" srcOrd="1" destOrd="0" parTransId="{779FF738-0CEA-409F-8776-CCECF4DFF859}" sibTransId="{82E848E4-DE88-4BD6-B074-51782AFE6D0C}"/>
    <dgm:cxn modelId="{42AE53AD-D7D1-4673-8AC0-987A89DC6E9E}" type="presOf" srcId="{53E065A1-F428-4CF8-9C10-A3A0C3534938}" destId="{65800814-B49C-4141-AB49-DD8F33FF1728}" srcOrd="0" destOrd="0" presId="urn:microsoft.com/office/officeart/2005/8/layout/hProcess9"/>
    <dgm:cxn modelId="{8CF941D7-AA96-44EC-B91C-8875D06C6EC3}" type="presOf" srcId="{0F8BE909-5242-484A-9F9F-21A5140C6901}" destId="{A16EFB5B-FBC3-4EFF-8225-41038E787871}" srcOrd="0" destOrd="0" presId="urn:microsoft.com/office/officeart/2005/8/layout/hProcess9"/>
    <dgm:cxn modelId="{4D9A54E7-D24E-48EB-963B-6AD68BCB0B52}" type="presOf" srcId="{597BC235-AD84-4519-870B-C4255D766377}" destId="{D900053F-FCA8-4675-87CB-61D6CCB8B5A3}" srcOrd="0" destOrd="0" presId="urn:microsoft.com/office/officeart/2005/8/layout/hProcess9"/>
    <dgm:cxn modelId="{D2DD70ED-F619-4C26-9A2E-8E0596A47B6A}" type="presOf" srcId="{D6382C5F-A833-430D-9932-CA241577B3CE}" destId="{F863272F-69B5-4D5E-AC39-E146A7D47279}" srcOrd="0" destOrd="0" presId="urn:microsoft.com/office/officeart/2005/8/layout/hProcess9"/>
    <dgm:cxn modelId="{1A770A69-86C4-4100-BA8A-0F091F32A480}" type="presParOf" srcId="{D900053F-FCA8-4675-87CB-61D6CCB8B5A3}" destId="{EA46ACB9-7AE7-4119-80B3-2F299FCBE0E9}" srcOrd="0" destOrd="0" presId="urn:microsoft.com/office/officeart/2005/8/layout/hProcess9"/>
    <dgm:cxn modelId="{E1A253B9-1F37-4213-826A-B0B5CD09656F}" type="presParOf" srcId="{D900053F-FCA8-4675-87CB-61D6CCB8B5A3}" destId="{78533493-FAD8-4FFA-8EE4-BF4D291B6149}" srcOrd="1" destOrd="0" presId="urn:microsoft.com/office/officeart/2005/8/layout/hProcess9"/>
    <dgm:cxn modelId="{06B7E8C6-3A20-4FA5-8C39-DD5059CD304D}" type="presParOf" srcId="{78533493-FAD8-4FFA-8EE4-BF4D291B6149}" destId="{A16EFB5B-FBC3-4EFF-8225-41038E787871}" srcOrd="0" destOrd="0" presId="urn:microsoft.com/office/officeart/2005/8/layout/hProcess9"/>
    <dgm:cxn modelId="{410A50E9-27DF-43B0-9C5B-71D0EBF50B04}" type="presParOf" srcId="{78533493-FAD8-4FFA-8EE4-BF4D291B6149}" destId="{EA1E4CF9-7E2B-4C62-B767-BB2925EA822E}" srcOrd="1" destOrd="0" presId="urn:microsoft.com/office/officeart/2005/8/layout/hProcess9"/>
    <dgm:cxn modelId="{72BCFDFB-EA13-4883-8940-A13D2A7A6F49}" type="presParOf" srcId="{78533493-FAD8-4FFA-8EE4-BF4D291B6149}" destId="{65800814-B49C-4141-AB49-DD8F33FF1728}" srcOrd="2" destOrd="0" presId="urn:microsoft.com/office/officeart/2005/8/layout/hProcess9"/>
    <dgm:cxn modelId="{49025A80-AC67-4138-BCD8-927E1234A8A4}" type="presParOf" srcId="{78533493-FAD8-4FFA-8EE4-BF4D291B6149}" destId="{EACB08B2-8521-4596-BEBB-30F5B1CE7AA5}" srcOrd="3" destOrd="0" presId="urn:microsoft.com/office/officeart/2005/8/layout/hProcess9"/>
    <dgm:cxn modelId="{953E043A-7811-4132-8B85-5183B4F1AC2A}" type="presParOf" srcId="{78533493-FAD8-4FFA-8EE4-BF4D291B6149}" destId="{20DB9452-ED02-44C9-AAAF-1D8B4D87844C}" srcOrd="4" destOrd="0" presId="urn:microsoft.com/office/officeart/2005/8/layout/hProcess9"/>
    <dgm:cxn modelId="{6AC0AEB7-7626-444B-88FC-530C5301BB5F}" type="presParOf" srcId="{78533493-FAD8-4FFA-8EE4-BF4D291B6149}" destId="{37D840ED-3B67-4186-8B1A-B76C7F59FA54}" srcOrd="5" destOrd="0" presId="urn:microsoft.com/office/officeart/2005/8/layout/hProcess9"/>
    <dgm:cxn modelId="{6A2935AD-30EF-44E6-BFBF-ED45A2D55261}" type="presParOf" srcId="{78533493-FAD8-4FFA-8EE4-BF4D291B6149}" destId="{88C29957-073C-43A9-B49E-3CEC8C21507D}" srcOrd="6" destOrd="0" presId="urn:microsoft.com/office/officeart/2005/8/layout/hProcess9"/>
    <dgm:cxn modelId="{43F4697A-92EB-4E35-992A-425743E4E880}" type="presParOf" srcId="{78533493-FAD8-4FFA-8EE4-BF4D291B6149}" destId="{231FB959-F625-42B4-B1DC-D05588D54F89}" srcOrd="7" destOrd="0" presId="urn:microsoft.com/office/officeart/2005/8/layout/hProcess9"/>
    <dgm:cxn modelId="{4656DB1A-920B-48DA-B2C0-4147C7C6DB24}" type="presParOf" srcId="{78533493-FAD8-4FFA-8EE4-BF4D291B6149}" destId="{F863272F-69B5-4D5E-AC39-E146A7D47279}" srcOrd="8" destOrd="0" presId="urn:microsoft.com/office/officeart/2005/8/layout/hProcess9"/>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46ACB9-7AE7-4119-80B3-2F299FCBE0E9}">
      <dsp:nvSpPr>
        <dsp:cNvPr id="0" name=""/>
        <dsp:cNvSpPr/>
      </dsp:nvSpPr>
      <dsp:spPr>
        <a:xfrm>
          <a:off x="96704" y="0"/>
          <a:ext cx="2641105" cy="149143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A0F0AE-6DA5-4B0B-ACB5-B509EDD3939D}">
      <dsp:nvSpPr>
        <dsp:cNvPr id="0" name=""/>
        <dsp:cNvSpPr/>
      </dsp:nvSpPr>
      <dsp:spPr>
        <a:xfrm>
          <a:off x="821736" y="432332"/>
          <a:ext cx="636050" cy="596575"/>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ClrTx/>
            <a:buSzTx/>
            <a:buFontTx/>
            <a:buNone/>
          </a:pPr>
          <a:r>
            <a:rPr lang="sv-SE" sz="900" b="1" kern="1200" dirty="0" err="1">
              <a:solidFill>
                <a:schemeClr val="bg1"/>
              </a:solidFill>
              <a:latin typeface="Axfood Sans" panose="00000500000000000000" pitchFamily="2" charset="0"/>
            </a:rPr>
            <a:t>Receving</a:t>
          </a:r>
          <a:endParaRPr lang="sv-SE" sz="900" b="1" kern="1200" dirty="0">
            <a:solidFill>
              <a:schemeClr val="bg1"/>
            </a:solidFill>
            <a:latin typeface="Axfood Sans" panose="00000500000000000000" pitchFamily="2" charset="0"/>
          </a:endParaRPr>
        </a:p>
      </dsp:txBody>
      <dsp:txXfrm>
        <a:off x="850858" y="461454"/>
        <a:ext cx="577806" cy="538331"/>
      </dsp:txXfrm>
    </dsp:sp>
    <dsp:sp modelId="{AF2316E6-AA59-459A-9EFB-234C53FFA482}">
      <dsp:nvSpPr>
        <dsp:cNvPr id="0" name=""/>
        <dsp:cNvSpPr/>
      </dsp:nvSpPr>
      <dsp:spPr>
        <a:xfrm>
          <a:off x="1473939" y="432332"/>
          <a:ext cx="636050" cy="5965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ClrTx/>
            <a:buSzTx/>
            <a:buFontTx/>
            <a:buNone/>
          </a:pPr>
          <a:r>
            <a:rPr lang="sv-SE" sz="1100" b="1" kern="1200" dirty="0" err="1">
              <a:solidFill>
                <a:schemeClr val="bg1"/>
              </a:solidFill>
              <a:latin typeface="Axfood Sans" panose="00000500000000000000" pitchFamily="2" charset="0"/>
            </a:rPr>
            <a:t>Sale</a:t>
          </a:r>
          <a:endParaRPr lang="sv-SE" sz="1100" b="1" kern="1200" dirty="0">
            <a:solidFill>
              <a:schemeClr val="bg1"/>
            </a:solidFill>
            <a:latin typeface="Axfood Sans" panose="00000500000000000000" pitchFamily="2" charset="0"/>
          </a:endParaRPr>
        </a:p>
      </dsp:txBody>
      <dsp:txXfrm>
        <a:off x="1503061" y="461454"/>
        <a:ext cx="577806" cy="538331"/>
      </dsp:txXfrm>
    </dsp:sp>
    <dsp:sp modelId="{B3A566E6-5A2A-47E5-9B29-E1F00F9D4EF2}">
      <dsp:nvSpPr>
        <dsp:cNvPr id="0" name=""/>
        <dsp:cNvSpPr/>
      </dsp:nvSpPr>
      <dsp:spPr>
        <a:xfrm>
          <a:off x="2136020" y="447431"/>
          <a:ext cx="636050" cy="596575"/>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ClrTx/>
            <a:buSzTx/>
            <a:buFontTx/>
            <a:buNone/>
          </a:pPr>
          <a:r>
            <a:rPr lang="sv-SE" sz="1100" b="1" kern="1200" dirty="0" err="1">
              <a:solidFill>
                <a:schemeClr val="bg1"/>
              </a:solidFill>
              <a:latin typeface="Axfood Sans" panose="00000500000000000000" pitchFamily="2" charset="0"/>
            </a:rPr>
            <a:t>Delivery</a:t>
          </a:r>
          <a:endParaRPr lang="sv-SE" sz="1100" b="1" kern="1200" dirty="0">
            <a:solidFill>
              <a:schemeClr val="bg1"/>
            </a:solidFill>
            <a:latin typeface="Axfood Sans" panose="00000500000000000000" pitchFamily="2" charset="0"/>
          </a:endParaRPr>
        </a:p>
      </dsp:txBody>
      <dsp:txXfrm>
        <a:off x="2165142" y="476553"/>
        <a:ext cx="577806" cy="538331"/>
      </dsp:txXfrm>
    </dsp:sp>
    <dsp:sp modelId="{7DE7F7E6-B869-4970-BA4C-27459DC7DCB5}">
      <dsp:nvSpPr>
        <dsp:cNvPr id="0" name=""/>
        <dsp:cNvSpPr/>
      </dsp:nvSpPr>
      <dsp:spPr>
        <a:xfrm>
          <a:off x="156433" y="447431"/>
          <a:ext cx="636050" cy="5965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ClrTx/>
            <a:buSzTx/>
            <a:buFontTx/>
            <a:buNone/>
          </a:pPr>
          <a:r>
            <a:rPr kumimoji="0" lang="sv-SE" altLang="sv-SE" sz="900" b="1" i="0" u="none" strike="noStrike" kern="1200" cap="none" normalizeH="0" baseline="0" dirty="0" err="1">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Raw</a:t>
          </a:r>
          <a:r>
            <a:rPr kumimoji="0" lang="sv-SE" altLang="sv-SE" sz="900" b="1" i="0" u="none" strike="noStrike" kern="1200" cap="none" normalizeH="0" baseline="0" dirty="0">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 material/</a:t>
          </a:r>
        </a:p>
        <a:p>
          <a:pPr marL="0" lvl="0" indent="0" algn="ctr" defTabSz="400050">
            <a:lnSpc>
              <a:spcPct val="90000"/>
            </a:lnSpc>
            <a:spcBef>
              <a:spcPct val="0"/>
            </a:spcBef>
            <a:spcAft>
              <a:spcPct val="35000"/>
            </a:spcAft>
            <a:buClrTx/>
            <a:buSzTx/>
            <a:buFontTx/>
            <a:buNone/>
          </a:pPr>
          <a:r>
            <a:rPr kumimoji="0" lang="sv-SE" altLang="sv-SE" sz="900" b="1" i="0" u="none" strike="noStrike" kern="1200" cap="none" normalizeH="0" baseline="0" dirty="0" err="1">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fish</a:t>
          </a:r>
          <a:endParaRPr kumimoji="0" lang="sv-SE" altLang="sv-SE" sz="900" b="1" i="0" u="none" strike="noStrike" kern="1200" cap="none" normalizeH="0" baseline="0" dirty="0">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dsp:txBody>
      <dsp:txXfrm>
        <a:off x="185555" y="476553"/>
        <a:ext cx="577806" cy="5383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46ACB9-7AE7-4119-80B3-2F299FCBE0E9}">
      <dsp:nvSpPr>
        <dsp:cNvPr id="0" name=""/>
        <dsp:cNvSpPr/>
      </dsp:nvSpPr>
      <dsp:spPr>
        <a:xfrm>
          <a:off x="2" y="0"/>
          <a:ext cx="5493871" cy="156712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9F48CF-6F25-4F80-A3E7-A4239B2C40C1}">
      <dsp:nvSpPr>
        <dsp:cNvPr id="0" name=""/>
        <dsp:cNvSpPr/>
      </dsp:nvSpPr>
      <dsp:spPr>
        <a:xfrm>
          <a:off x="0" y="462948"/>
          <a:ext cx="525512" cy="62685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ClrTx/>
            <a:buSzTx/>
            <a:buFontTx/>
            <a:buNone/>
          </a:pPr>
          <a:r>
            <a:rPr kumimoji="0" lang="sv-SE" altLang="sv-SE" sz="1100" b="1" i="0" u="none" strike="noStrike" kern="1200" cap="none" normalizeH="0" baseline="0" dirty="0">
              <a:ln>
                <a:noFill/>
              </a:ln>
              <a:solidFill>
                <a:schemeClr val="bg1"/>
              </a:solidFill>
              <a:effectLst/>
              <a:latin typeface="Axfood Sans" panose="00000500000000000000" pitchFamily="2" charset="0"/>
              <a:ea typeface="Times New Roman" panose="02020603050405020304" pitchFamily="18" charset="0"/>
              <a:cs typeface="Calibri" panose="020F0502020204030204" pitchFamily="34" charset="0"/>
            </a:rPr>
            <a:t>Buy</a:t>
          </a:r>
          <a:r>
            <a:rPr kumimoji="0" lang="sv-SE" altLang="sv-SE" sz="1200" b="1" i="0" u="none" strike="noStrike" kern="1200" cap="none" normalizeH="0" baseline="0" dirty="0">
              <a:ln>
                <a:noFill/>
              </a:ln>
              <a:solidFill>
                <a:schemeClr val="bg1"/>
              </a:solidFill>
              <a:effectLst/>
              <a:latin typeface="Axfood Sans" panose="00000500000000000000" pitchFamily="2" charset="0"/>
              <a:ea typeface="Times New Roman" panose="02020603050405020304" pitchFamily="18" charset="0"/>
              <a:cs typeface="Calibri" panose="020F0502020204030204" pitchFamily="34" charset="0"/>
            </a:rPr>
            <a:t> </a:t>
          </a:r>
          <a:r>
            <a:rPr lang="sv-SE" sz="1200" b="1" kern="1200" dirty="0">
              <a:latin typeface="Axfood Sans" panose="00000500000000000000" pitchFamily="2" charset="0"/>
            </a:rPr>
            <a:t> </a:t>
          </a:r>
        </a:p>
      </dsp:txBody>
      <dsp:txXfrm>
        <a:off x="25653" y="488601"/>
        <a:ext cx="474206" cy="575544"/>
      </dsp:txXfrm>
    </dsp:sp>
    <dsp:sp modelId="{FBB58E67-71EB-4DF2-8930-C031767C246A}">
      <dsp:nvSpPr>
        <dsp:cNvPr id="0" name=""/>
        <dsp:cNvSpPr/>
      </dsp:nvSpPr>
      <dsp:spPr>
        <a:xfrm>
          <a:off x="613024" y="466176"/>
          <a:ext cx="669003" cy="62685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ClrTx/>
            <a:buSzTx/>
            <a:buFontTx/>
            <a:buNone/>
          </a:pPr>
          <a:r>
            <a:rPr kumimoji="0" lang="sv-SE" altLang="sv-SE" sz="1100" b="1" i="0" u="none" strike="noStrike" kern="1200" cap="none" normalizeH="0" baseline="0" dirty="0" err="1">
              <a:ln>
                <a:noFill/>
              </a:ln>
              <a:solidFill>
                <a:schemeClr val="bg1"/>
              </a:solidFill>
              <a:effectLst/>
              <a:latin typeface="Axfood Sans" panose="00000500000000000000" pitchFamily="2" charset="0"/>
              <a:ea typeface="Times New Roman" panose="02020603050405020304" pitchFamily="18" charset="0"/>
              <a:cs typeface="Calibri" panose="020F0502020204030204" pitchFamily="34" charset="0"/>
            </a:rPr>
            <a:t>Delivery</a:t>
          </a:r>
          <a:r>
            <a:rPr kumimoji="0" lang="sv-SE" altLang="sv-SE" sz="1100" b="1" i="0" u="none" strike="noStrike" kern="1200" cap="none" normalizeH="0" baseline="0" dirty="0">
              <a:ln>
                <a:noFill/>
              </a:ln>
              <a:solidFill>
                <a:schemeClr val="bg1"/>
              </a:solidFill>
              <a:effectLst/>
              <a:latin typeface="Axfood Sans" panose="00000500000000000000" pitchFamily="2" charset="0"/>
              <a:ea typeface="Times New Roman" panose="02020603050405020304" pitchFamily="18" charset="0"/>
              <a:cs typeface="Calibri" panose="020F0502020204030204" pitchFamily="34" charset="0"/>
            </a:rPr>
            <a:t> </a:t>
          </a:r>
          <a:r>
            <a:rPr lang="sv-SE" sz="700" b="1" kern="1200" dirty="0">
              <a:latin typeface="Axfood Sans" panose="00000500000000000000" pitchFamily="2" charset="0"/>
            </a:rPr>
            <a:t> </a:t>
          </a:r>
        </a:p>
      </dsp:txBody>
      <dsp:txXfrm>
        <a:off x="643624" y="496776"/>
        <a:ext cx="607803" cy="565650"/>
      </dsp:txXfrm>
    </dsp:sp>
    <dsp:sp modelId="{4C0EADA4-B067-4F73-A00F-18D2650DCEC8}">
      <dsp:nvSpPr>
        <dsp:cNvPr id="0" name=""/>
        <dsp:cNvSpPr/>
      </dsp:nvSpPr>
      <dsp:spPr>
        <a:xfrm>
          <a:off x="1396686" y="470138"/>
          <a:ext cx="779235" cy="62685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endParaRPr lang="sv-SE" sz="1100" kern="1200" dirty="0">
            <a:solidFill>
              <a:schemeClr val="bg1"/>
            </a:solidFill>
            <a:latin typeface="Axfood Sans" panose="00000500000000000000" pitchFamily="2" charset="0"/>
          </a:endParaRPr>
        </a:p>
        <a:p>
          <a:pPr marL="0" lvl="0" indent="0" algn="ctr" defTabSz="488950">
            <a:lnSpc>
              <a:spcPct val="90000"/>
            </a:lnSpc>
            <a:spcBef>
              <a:spcPct val="0"/>
            </a:spcBef>
            <a:spcAft>
              <a:spcPct val="35000"/>
            </a:spcAft>
            <a:buNone/>
          </a:pPr>
          <a:r>
            <a:rPr lang="sv-SE" sz="1100" kern="1200" dirty="0" err="1">
              <a:solidFill>
                <a:schemeClr val="bg1"/>
              </a:solidFill>
              <a:latin typeface="Axfood Sans" panose="00000500000000000000" pitchFamily="2" charset="0"/>
            </a:rPr>
            <a:t>Processing</a:t>
          </a:r>
          <a:br>
            <a:rPr lang="sv-SE" sz="1200" kern="1200" dirty="0">
              <a:solidFill>
                <a:schemeClr val="bg1"/>
              </a:solidFill>
              <a:latin typeface="Axfood Sans" panose="00000500000000000000" pitchFamily="2" charset="0"/>
            </a:rPr>
          </a:br>
          <a:endParaRPr lang="sv-SE" sz="1200" kern="1200" dirty="0">
            <a:solidFill>
              <a:schemeClr val="bg1"/>
            </a:solidFill>
            <a:latin typeface="Axfood Sans" panose="00000500000000000000" pitchFamily="2" charset="0"/>
          </a:endParaRPr>
        </a:p>
      </dsp:txBody>
      <dsp:txXfrm>
        <a:off x="1427286" y="500738"/>
        <a:ext cx="718035" cy="565650"/>
      </dsp:txXfrm>
    </dsp:sp>
    <dsp:sp modelId="{F68041E6-E099-476A-AE7B-30C2918A160C}">
      <dsp:nvSpPr>
        <dsp:cNvPr id="0" name=""/>
        <dsp:cNvSpPr/>
      </dsp:nvSpPr>
      <dsp:spPr>
        <a:xfrm>
          <a:off x="2237466" y="470138"/>
          <a:ext cx="688379" cy="6268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sv-SE" sz="1000" b="1" kern="1200" dirty="0" err="1">
              <a:solidFill>
                <a:schemeClr val="bg1"/>
              </a:solidFill>
              <a:latin typeface="Axfood Sans" panose="00000500000000000000" pitchFamily="2" charset="0"/>
            </a:rPr>
            <a:t>Packaging</a:t>
          </a:r>
          <a:br>
            <a:rPr lang="sv-SE" sz="700" kern="1200" dirty="0">
              <a:solidFill>
                <a:schemeClr val="bg1"/>
              </a:solidFill>
              <a:latin typeface="Axfood Sans" panose="00000500000000000000" pitchFamily="2" charset="0"/>
            </a:rPr>
          </a:br>
          <a:endParaRPr lang="sv-SE" sz="700" kern="1200" dirty="0">
            <a:solidFill>
              <a:schemeClr val="bg1"/>
            </a:solidFill>
            <a:latin typeface="Axfood Sans" panose="00000500000000000000" pitchFamily="2" charset="0"/>
          </a:endParaRPr>
        </a:p>
      </dsp:txBody>
      <dsp:txXfrm>
        <a:off x="2268066" y="500738"/>
        <a:ext cx="627179" cy="565650"/>
      </dsp:txXfrm>
    </dsp:sp>
    <dsp:sp modelId="{9FFDF959-BA25-4338-8CDE-C76DBB0A2D72}">
      <dsp:nvSpPr>
        <dsp:cNvPr id="0" name=""/>
        <dsp:cNvSpPr/>
      </dsp:nvSpPr>
      <dsp:spPr>
        <a:xfrm>
          <a:off x="3013431" y="470138"/>
          <a:ext cx="525512" cy="6268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sv-SE" sz="900" b="1" kern="1200" dirty="0">
              <a:solidFill>
                <a:schemeClr val="bg1"/>
              </a:solidFill>
              <a:latin typeface="Axfood Sans" panose="00000500000000000000" pitchFamily="2" charset="0"/>
            </a:rPr>
            <a:t>Plock</a:t>
          </a:r>
          <a:endParaRPr lang="sv-SE" sz="1200" kern="1200" dirty="0">
            <a:solidFill>
              <a:schemeClr val="bg1"/>
            </a:solidFill>
            <a:latin typeface="Axfood Sans" panose="00000500000000000000" pitchFamily="2" charset="0"/>
          </a:endParaRPr>
        </a:p>
      </dsp:txBody>
      <dsp:txXfrm>
        <a:off x="3039084" y="495791"/>
        <a:ext cx="474206" cy="575544"/>
      </dsp:txXfrm>
    </dsp:sp>
    <dsp:sp modelId="{A68E931F-51C4-4C98-878C-D59AB03BE8E4}">
      <dsp:nvSpPr>
        <dsp:cNvPr id="0" name=""/>
        <dsp:cNvSpPr/>
      </dsp:nvSpPr>
      <dsp:spPr>
        <a:xfrm>
          <a:off x="3626529" y="470138"/>
          <a:ext cx="525512" cy="62685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sv-SE" sz="900" b="1" kern="1200" dirty="0" err="1">
              <a:solidFill>
                <a:schemeClr val="bg1"/>
              </a:solidFill>
              <a:latin typeface="Axfood Sans" panose="00000500000000000000" pitchFamily="2" charset="0"/>
            </a:rPr>
            <a:t>Delivery</a:t>
          </a:r>
          <a:endParaRPr lang="sv-SE" sz="900" b="1" kern="1200" dirty="0">
            <a:solidFill>
              <a:schemeClr val="bg1"/>
            </a:solidFill>
            <a:latin typeface="Axfood Sans" panose="00000500000000000000" pitchFamily="2" charset="0"/>
          </a:endParaRPr>
        </a:p>
      </dsp:txBody>
      <dsp:txXfrm>
        <a:off x="3652182" y="495791"/>
        <a:ext cx="474206" cy="575544"/>
      </dsp:txXfrm>
    </dsp:sp>
    <dsp:sp modelId="{417080EA-15D2-4CDF-BD2A-0D45D78B3F6E}">
      <dsp:nvSpPr>
        <dsp:cNvPr id="0" name=""/>
        <dsp:cNvSpPr/>
      </dsp:nvSpPr>
      <dsp:spPr>
        <a:xfrm>
          <a:off x="4239627" y="470138"/>
          <a:ext cx="640190" cy="6268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sv-SE" sz="900" kern="1200" dirty="0" err="1">
              <a:solidFill>
                <a:schemeClr val="bg1"/>
              </a:solidFill>
              <a:latin typeface="Axfood Sans" panose="00000500000000000000" pitchFamily="2" charset="0"/>
            </a:rPr>
            <a:t>Customer</a:t>
          </a:r>
          <a:br>
            <a:rPr lang="sv-SE" sz="1200" kern="1200" dirty="0">
              <a:solidFill>
                <a:schemeClr val="bg1"/>
              </a:solidFill>
              <a:latin typeface="Axfood Sans" panose="00000500000000000000" pitchFamily="2" charset="0"/>
            </a:rPr>
          </a:br>
          <a:endParaRPr lang="sv-SE" sz="1200" kern="1200" dirty="0">
            <a:solidFill>
              <a:schemeClr val="bg1"/>
            </a:solidFill>
            <a:latin typeface="Axfood Sans" panose="00000500000000000000" pitchFamily="2" charset="0"/>
          </a:endParaRPr>
        </a:p>
      </dsp:txBody>
      <dsp:txXfrm>
        <a:off x="4270227" y="500738"/>
        <a:ext cx="578990" cy="565650"/>
      </dsp:txXfrm>
    </dsp:sp>
    <dsp:sp modelId="{1015AC0D-C1D7-4706-9CD5-8CDF01AD533F}">
      <dsp:nvSpPr>
        <dsp:cNvPr id="0" name=""/>
        <dsp:cNvSpPr/>
      </dsp:nvSpPr>
      <dsp:spPr>
        <a:xfrm>
          <a:off x="4967403" y="470138"/>
          <a:ext cx="525512" cy="62685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sv-SE" altLang="sv-SE" sz="900" b="1" kern="1200" dirty="0" err="1">
              <a:solidFill>
                <a:schemeClr val="bg1"/>
              </a:solidFill>
              <a:latin typeface="Axfood Sans" panose="00000500000000000000" pitchFamily="2" charset="0"/>
            </a:rPr>
            <a:t>Return</a:t>
          </a:r>
          <a:endParaRPr lang="sv-SE" sz="900" kern="1200" dirty="0">
            <a:solidFill>
              <a:schemeClr val="bg1"/>
            </a:solidFill>
            <a:latin typeface="Axfood Sans" panose="00000500000000000000" pitchFamily="2" charset="0"/>
          </a:endParaRPr>
        </a:p>
      </dsp:txBody>
      <dsp:txXfrm>
        <a:off x="4993056" y="495791"/>
        <a:ext cx="474206" cy="5755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46ACB9-7AE7-4119-80B3-2F299FCBE0E9}">
      <dsp:nvSpPr>
        <dsp:cNvPr id="0" name=""/>
        <dsp:cNvSpPr/>
      </dsp:nvSpPr>
      <dsp:spPr>
        <a:xfrm>
          <a:off x="1" y="0"/>
          <a:ext cx="3821183" cy="1521641"/>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6EFB5B-FBC3-4EFF-8225-41038E787871}">
      <dsp:nvSpPr>
        <dsp:cNvPr id="0" name=""/>
        <dsp:cNvSpPr/>
      </dsp:nvSpPr>
      <dsp:spPr>
        <a:xfrm>
          <a:off x="0" y="475251"/>
          <a:ext cx="627409" cy="608656"/>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ClrTx/>
            <a:buSzTx/>
            <a:buFontTx/>
            <a:buNone/>
          </a:pPr>
          <a:r>
            <a:rPr kumimoji="0" lang="sv-SE" altLang="sv-SE" sz="800" b="1" i="0" u="none" strike="noStrike" kern="1200" cap="none" normalizeH="0" baseline="0" dirty="0" err="1">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Delivery</a:t>
          </a:r>
          <a:endParaRPr lang="sv-SE" sz="800" b="1" kern="1200" dirty="0">
            <a:solidFill>
              <a:schemeClr val="bg1"/>
            </a:solidFill>
            <a:latin typeface="Axfood Sans" panose="00000500000000000000" pitchFamily="2" charset="0"/>
          </a:endParaRPr>
        </a:p>
      </dsp:txBody>
      <dsp:txXfrm>
        <a:off x="29712" y="504963"/>
        <a:ext cx="567985" cy="549232"/>
      </dsp:txXfrm>
    </dsp:sp>
    <dsp:sp modelId="{65800814-B49C-4141-AB49-DD8F33FF1728}">
      <dsp:nvSpPr>
        <dsp:cNvPr id="0" name=""/>
        <dsp:cNvSpPr/>
      </dsp:nvSpPr>
      <dsp:spPr>
        <a:xfrm>
          <a:off x="690516" y="475251"/>
          <a:ext cx="627409" cy="6086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ClrTx/>
            <a:buSzTx/>
            <a:buFontTx/>
            <a:buNone/>
          </a:pPr>
          <a:r>
            <a:rPr lang="sv-SE" sz="800" b="1" kern="1200" dirty="0" err="1">
              <a:solidFill>
                <a:schemeClr val="bg1"/>
              </a:solidFill>
              <a:latin typeface="Axfood Sans" panose="00000500000000000000" pitchFamily="2" charset="0"/>
            </a:rPr>
            <a:t>Warehousing</a:t>
          </a:r>
          <a:endParaRPr lang="sv-SE" sz="800" b="1" kern="1200" dirty="0">
            <a:solidFill>
              <a:schemeClr val="bg1"/>
            </a:solidFill>
            <a:latin typeface="Axfood Sans" panose="00000500000000000000" pitchFamily="2" charset="0"/>
          </a:endParaRPr>
        </a:p>
      </dsp:txBody>
      <dsp:txXfrm>
        <a:off x="720228" y="504963"/>
        <a:ext cx="567985" cy="549232"/>
      </dsp:txXfrm>
    </dsp:sp>
    <dsp:sp modelId="{20DB9452-ED02-44C9-AAAF-1D8B4D87844C}">
      <dsp:nvSpPr>
        <dsp:cNvPr id="0" name=""/>
        <dsp:cNvSpPr/>
      </dsp:nvSpPr>
      <dsp:spPr>
        <a:xfrm>
          <a:off x="1488478" y="475251"/>
          <a:ext cx="627409" cy="6086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ClrTx/>
            <a:buSzTx/>
            <a:buFontTx/>
            <a:buNone/>
          </a:pPr>
          <a:r>
            <a:rPr kumimoji="0" lang="sv-SE" altLang="sv-SE" sz="800" b="1" i="0" u="none" strike="noStrike" kern="1200" cap="none" normalizeH="0" baseline="0" dirty="0">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Plock</a:t>
          </a:r>
          <a:endParaRPr lang="sv-SE" sz="800" b="1" kern="1200" dirty="0">
            <a:solidFill>
              <a:schemeClr val="bg1"/>
            </a:solidFill>
            <a:latin typeface="Axfood Sans" panose="00000500000000000000" pitchFamily="2" charset="0"/>
          </a:endParaRPr>
        </a:p>
      </dsp:txBody>
      <dsp:txXfrm>
        <a:off x="1518190" y="504963"/>
        <a:ext cx="567985" cy="549232"/>
      </dsp:txXfrm>
    </dsp:sp>
    <dsp:sp modelId="{88C29957-073C-43A9-B49E-3CEC8C21507D}">
      <dsp:nvSpPr>
        <dsp:cNvPr id="0" name=""/>
        <dsp:cNvSpPr/>
      </dsp:nvSpPr>
      <dsp:spPr>
        <a:xfrm>
          <a:off x="2286439" y="475251"/>
          <a:ext cx="627409" cy="608656"/>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ClrTx/>
            <a:buSzTx/>
            <a:buFontTx/>
            <a:buNone/>
          </a:pPr>
          <a:r>
            <a:rPr kumimoji="0" lang="sv-SE" altLang="sv-SE" sz="800" b="1" i="0" u="none" strike="noStrike" kern="1200" cap="none" normalizeH="0" baseline="0" dirty="0" err="1">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Delivery</a:t>
          </a:r>
          <a:endParaRPr lang="sv-SE" sz="800" b="1" kern="1200" dirty="0">
            <a:solidFill>
              <a:schemeClr val="bg1"/>
            </a:solidFill>
            <a:latin typeface="Axfood Sans" panose="00000500000000000000" pitchFamily="2" charset="0"/>
          </a:endParaRPr>
        </a:p>
      </dsp:txBody>
      <dsp:txXfrm>
        <a:off x="2316151" y="504963"/>
        <a:ext cx="567985" cy="549232"/>
      </dsp:txXfrm>
    </dsp:sp>
    <dsp:sp modelId="{F863272F-69B5-4D5E-AC39-E146A7D47279}">
      <dsp:nvSpPr>
        <dsp:cNvPr id="0" name=""/>
        <dsp:cNvSpPr/>
      </dsp:nvSpPr>
      <dsp:spPr>
        <a:xfrm>
          <a:off x="3084400" y="475251"/>
          <a:ext cx="627409" cy="608656"/>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ClrTx/>
            <a:buSzTx/>
            <a:buFontTx/>
            <a:buNone/>
          </a:pPr>
          <a:r>
            <a:rPr kumimoji="0" lang="sv-SE" altLang="sv-SE" sz="800" b="1" i="0" u="none" strike="noStrike" kern="1200" cap="none" normalizeH="0" baseline="0" dirty="0" err="1">
              <a:ln>
                <a:noFill/>
              </a:ln>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Return</a:t>
          </a:r>
          <a:endParaRPr lang="sv-SE" sz="800" b="1" kern="1200" dirty="0">
            <a:solidFill>
              <a:schemeClr val="bg1"/>
            </a:solidFill>
            <a:latin typeface="Axfood Sans" panose="00000500000000000000" pitchFamily="2" charset="0"/>
          </a:endParaRPr>
        </a:p>
      </dsp:txBody>
      <dsp:txXfrm>
        <a:off x="3114112" y="504963"/>
        <a:ext cx="567985" cy="54923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976A4-15A3-4EA9-BC59-205E8C0A2D5E}" type="datetimeFigureOut">
              <a:rPr lang="sv-SE" smtClean="0"/>
              <a:t>2024-01-30</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9B4F07-E288-48C4-93B9-276A58D0E3F3}" type="slidenum">
              <a:rPr lang="sv-SE" smtClean="0"/>
              <a:t>‹N°›</a:t>
            </a:fld>
            <a:endParaRPr lang="sv-SE"/>
          </a:p>
        </p:txBody>
      </p:sp>
    </p:spTree>
    <p:extLst>
      <p:ext uri="{BB962C8B-B14F-4D97-AF65-F5344CB8AC3E}">
        <p14:creationId xmlns:p14="http://schemas.microsoft.com/office/powerpoint/2010/main" val="4137602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If </a:t>
            </a:r>
            <a:r>
              <a:rPr lang="sv-SE" dirty="0" err="1"/>
              <a:t>this</a:t>
            </a:r>
            <a:r>
              <a:rPr lang="sv-SE" dirty="0"/>
              <a:t> </a:t>
            </a:r>
            <a:r>
              <a:rPr lang="sv-SE" dirty="0" err="1"/>
              <a:t>would</a:t>
            </a:r>
            <a:r>
              <a:rPr lang="sv-SE" dirty="0"/>
              <a:t> </a:t>
            </a:r>
            <a:r>
              <a:rPr lang="sv-SE" dirty="0" err="1"/>
              <a:t>have</a:t>
            </a:r>
            <a:r>
              <a:rPr lang="sv-SE" dirty="0"/>
              <a:t> </a:t>
            </a:r>
            <a:r>
              <a:rPr lang="sv-SE" dirty="0" err="1"/>
              <a:t>been</a:t>
            </a:r>
            <a:r>
              <a:rPr lang="sv-SE" dirty="0"/>
              <a:t> </a:t>
            </a:r>
            <a:r>
              <a:rPr lang="sv-SE" dirty="0" err="1"/>
              <a:t>industrial</a:t>
            </a:r>
            <a:r>
              <a:rPr lang="sv-SE" dirty="0"/>
              <a:t> </a:t>
            </a:r>
            <a:r>
              <a:rPr lang="sv-SE" dirty="0" err="1"/>
              <a:t>product</a:t>
            </a:r>
            <a:r>
              <a:rPr lang="sv-SE" dirty="0"/>
              <a:t> </a:t>
            </a:r>
            <a:r>
              <a:rPr lang="sv-SE" dirty="0" err="1"/>
              <a:t>time</a:t>
            </a:r>
            <a:r>
              <a:rPr lang="sv-SE" dirty="0"/>
              <a:t> </a:t>
            </a:r>
            <a:r>
              <a:rPr lang="sv-SE" dirty="0" err="1"/>
              <a:t>would</a:t>
            </a:r>
            <a:r>
              <a:rPr lang="sv-SE" dirty="0"/>
              <a:t> not </a:t>
            </a:r>
            <a:r>
              <a:rPr lang="sv-SE" dirty="0" err="1"/>
              <a:t>have</a:t>
            </a:r>
            <a:r>
              <a:rPr lang="sv-SE" dirty="0"/>
              <a:t> </a:t>
            </a:r>
            <a:r>
              <a:rPr lang="sv-SE" dirty="0" err="1"/>
              <a:t>such</a:t>
            </a:r>
            <a:r>
              <a:rPr lang="sv-SE" dirty="0"/>
              <a:t> </a:t>
            </a:r>
            <a:r>
              <a:rPr lang="sv-SE" dirty="0" err="1"/>
              <a:t>large</a:t>
            </a:r>
            <a:r>
              <a:rPr lang="sv-SE" dirty="0"/>
              <a:t> </a:t>
            </a:r>
            <a:r>
              <a:rPr lang="sv-SE" dirty="0" err="1"/>
              <a:t>impact</a:t>
            </a:r>
            <a:r>
              <a:rPr lang="sv-SE" dirty="0"/>
              <a:t> </a:t>
            </a:r>
            <a:r>
              <a:rPr lang="sv-SE" dirty="0" err="1"/>
              <a:t>but</a:t>
            </a:r>
            <a:r>
              <a:rPr lang="sv-SE" dirty="0"/>
              <a:t> as </a:t>
            </a:r>
            <a:r>
              <a:rPr lang="sv-SE" dirty="0" err="1"/>
              <a:t>Seafood</a:t>
            </a:r>
            <a:r>
              <a:rPr lang="sv-SE" dirty="0"/>
              <a:t> is </a:t>
            </a:r>
            <a:r>
              <a:rPr lang="sv-SE" dirty="0" err="1"/>
              <a:t>expensive</a:t>
            </a:r>
            <a:r>
              <a:rPr lang="sv-SE" dirty="0"/>
              <a:t> and </a:t>
            </a:r>
            <a:r>
              <a:rPr lang="sv-SE" dirty="0" err="1"/>
              <a:t>valnerable</a:t>
            </a:r>
            <a:r>
              <a:rPr lang="sv-SE" dirty="0"/>
              <a:t> speed in </a:t>
            </a:r>
            <a:r>
              <a:rPr lang="sv-SE" dirty="0" err="1"/>
              <a:t>logisitics</a:t>
            </a:r>
            <a:r>
              <a:rPr lang="sv-SE" dirty="0"/>
              <a:t> is </a:t>
            </a:r>
            <a:r>
              <a:rPr lang="sv-SE" dirty="0" err="1"/>
              <a:t>everything</a:t>
            </a:r>
            <a:r>
              <a:rPr lang="sv-SE" dirty="0"/>
              <a:t>.</a:t>
            </a:r>
          </a:p>
        </p:txBody>
      </p:sp>
      <p:sp>
        <p:nvSpPr>
          <p:cNvPr id="4" name="Platshållare för bildnummer 3"/>
          <p:cNvSpPr>
            <a:spLocks noGrp="1"/>
          </p:cNvSpPr>
          <p:nvPr>
            <p:ph type="sldNum" sz="quarter" idx="5"/>
          </p:nvPr>
        </p:nvSpPr>
        <p:spPr/>
        <p:txBody>
          <a:bodyPr/>
          <a:lstStyle/>
          <a:p>
            <a:fld id="{E59B4F07-E288-48C4-93B9-276A58D0E3F3}" type="slidenum">
              <a:rPr lang="sv-SE" smtClean="0"/>
              <a:t>4</a:t>
            </a:fld>
            <a:endParaRPr lang="sv-SE"/>
          </a:p>
        </p:txBody>
      </p:sp>
    </p:spTree>
    <p:extLst>
      <p:ext uri="{BB962C8B-B14F-4D97-AF65-F5344CB8AC3E}">
        <p14:creationId xmlns:p14="http://schemas.microsoft.com/office/powerpoint/2010/main" val="29439165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algn="l" rtl="0" fontAlgn="base"/>
            <a:r>
              <a:rPr lang="sv-SE" sz="1800" b="0" i="0" dirty="0">
                <a:solidFill>
                  <a:srgbClr val="000000"/>
                </a:solidFill>
                <a:effectLst/>
                <a:latin typeface="Times New Roman" panose="02020603050405020304" pitchFamily="18" charset="0"/>
              </a:rPr>
              <a:t>Kommentarer från respondenter: </a:t>
            </a:r>
            <a:endParaRPr lang="sv-SE" b="0" i="0" dirty="0">
              <a:solidFill>
                <a:srgbClr val="000000"/>
              </a:solidFill>
              <a:effectLst/>
              <a:latin typeface="Segoe UI" panose="020B0502040204020203" pitchFamily="34" charset="0"/>
            </a:endParaRPr>
          </a:p>
          <a:p>
            <a:pPr algn="l" rtl="0" fontAlgn="base">
              <a:buFont typeface="Arial" panose="020B0604020202020204" pitchFamily="34" charset="0"/>
              <a:buChar char="•"/>
            </a:pPr>
            <a:r>
              <a:rPr lang="sv-SE" sz="1800" b="0" i="1" dirty="0">
                <a:solidFill>
                  <a:srgbClr val="000000"/>
                </a:solidFill>
                <a:effectLst/>
                <a:latin typeface="Times New Roman" panose="02020603050405020304" pitchFamily="18" charset="0"/>
              </a:rPr>
              <a:t>Vi står bakom systemet men vi är inte nöjda med implementeringen från </a:t>
            </a:r>
            <a:r>
              <a:rPr lang="sv-SE" sz="1800" b="0" i="1" dirty="0" err="1">
                <a:solidFill>
                  <a:srgbClr val="000000"/>
                </a:solidFill>
                <a:effectLst/>
                <a:latin typeface="Times New Roman" panose="02020603050405020304" pitchFamily="18" charset="0"/>
              </a:rPr>
              <a:t>HaVs</a:t>
            </a:r>
            <a:r>
              <a:rPr lang="sv-SE" sz="1800" b="0" i="1" dirty="0">
                <a:solidFill>
                  <a:srgbClr val="000000"/>
                </a:solidFill>
                <a:effectLst/>
                <a:latin typeface="Times New Roman" panose="02020603050405020304" pitchFamily="18" charset="0"/>
              </a:rPr>
              <a:t> sida.</a:t>
            </a:r>
            <a:r>
              <a:rPr lang="sv-SE" sz="1800" b="0" i="1" dirty="0">
                <a:solidFill>
                  <a:srgbClr val="333E48"/>
                </a:solidFill>
                <a:effectLst/>
                <a:latin typeface="Helvetica Neue"/>
              </a:rPr>
              <a:t>  </a:t>
            </a:r>
          </a:p>
          <a:p>
            <a:pPr algn="l" rtl="0" fontAlgn="base">
              <a:buFont typeface="Arial" panose="020B0604020202020204" pitchFamily="34" charset="0"/>
              <a:buChar char="•"/>
            </a:pPr>
            <a:r>
              <a:rPr lang="sv-SE" sz="1800" b="0" i="1" dirty="0" err="1">
                <a:solidFill>
                  <a:srgbClr val="333E48"/>
                </a:solidFill>
                <a:effectLst/>
                <a:latin typeface="Helvetica Neue"/>
              </a:rPr>
              <a:t>Increased</a:t>
            </a:r>
            <a:r>
              <a:rPr lang="sv-SE" sz="1800" b="0" i="1" dirty="0">
                <a:solidFill>
                  <a:srgbClr val="333E48"/>
                </a:solidFill>
                <a:effectLst/>
                <a:latin typeface="Helvetica Neue"/>
              </a:rPr>
              <a:t>  the </a:t>
            </a:r>
            <a:r>
              <a:rPr lang="sv-SE" sz="1800" b="0" i="1" dirty="0" err="1">
                <a:solidFill>
                  <a:srgbClr val="333E48"/>
                </a:solidFill>
                <a:effectLst/>
                <a:latin typeface="Helvetica Neue"/>
              </a:rPr>
              <a:t>traceability</a:t>
            </a:r>
            <a:r>
              <a:rPr lang="sv-SE" sz="1800" b="0" i="1" dirty="0">
                <a:solidFill>
                  <a:srgbClr val="333E48"/>
                </a:solidFill>
                <a:effectLst/>
                <a:latin typeface="Helvetica Neue"/>
              </a:rPr>
              <a:t> </a:t>
            </a:r>
            <a:endParaRPr lang="sv-SE" sz="1800" b="0" i="1" dirty="0">
              <a:solidFill>
                <a:srgbClr val="000000"/>
              </a:solidFill>
              <a:effectLst/>
              <a:latin typeface="Helvetica Neue"/>
            </a:endParaRPr>
          </a:p>
          <a:p>
            <a:pPr algn="l" rtl="0" fontAlgn="base">
              <a:buFont typeface="Arial" panose="020B0604020202020204" pitchFamily="34" charset="0"/>
              <a:buChar char="•"/>
            </a:pPr>
            <a:r>
              <a:rPr lang="sv-SE" sz="1800" b="0" i="1" dirty="0">
                <a:solidFill>
                  <a:srgbClr val="000000"/>
                </a:solidFill>
                <a:effectLst/>
                <a:latin typeface="Times New Roman" panose="02020603050405020304" pitchFamily="18" charset="0"/>
              </a:rPr>
              <a:t>Företaget undviker produkter med svenskt och europeiskt ursprung där så är möjligt.</a:t>
            </a:r>
            <a:r>
              <a:rPr lang="sv-SE" sz="1800" b="0" i="1" dirty="0">
                <a:solidFill>
                  <a:srgbClr val="333E48"/>
                </a:solidFill>
                <a:effectLst/>
                <a:latin typeface="Helvetica Neue"/>
              </a:rPr>
              <a:t>  </a:t>
            </a:r>
            <a:endParaRPr lang="sv-SE" sz="1800" b="0" i="1" dirty="0">
              <a:solidFill>
                <a:srgbClr val="000000"/>
              </a:solidFill>
              <a:effectLst/>
              <a:latin typeface="Times New Roman" panose="02020603050405020304" pitchFamily="18" charset="0"/>
            </a:endParaRPr>
          </a:p>
          <a:p>
            <a:pPr algn="l" rtl="0" fontAlgn="base">
              <a:buFont typeface="Arial" panose="020B0604020202020204" pitchFamily="34" charset="0"/>
              <a:buChar char="•"/>
            </a:pPr>
            <a:r>
              <a:rPr lang="sv-SE" sz="1800" b="0" i="1" dirty="0">
                <a:solidFill>
                  <a:srgbClr val="000000"/>
                </a:solidFill>
                <a:effectLst/>
                <a:latin typeface="Times New Roman" panose="02020603050405020304" pitchFamily="18" charset="0"/>
              </a:rPr>
              <a:t>Man måste erbjudas hjälp.</a:t>
            </a:r>
            <a:r>
              <a:rPr lang="sv-SE" sz="1800" b="0" i="1" dirty="0">
                <a:solidFill>
                  <a:srgbClr val="333E48"/>
                </a:solidFill>
                <a:effectLst/>
                <a:latin typeface="Helvetica Neue"/>
              </a:rPr>
              <a:t>  </a:t>
            </a:r>
            <a:endParaRPr lang="sv-SE" sz="1800" b="0" i="1" dirty="0">
              <a:solidFill>
                <a:srgbClr val="000000"/>
              </a:solidFill>
              <a:effectLst/>
              <a:latin typeface="Times New Roman" panose="02020603050405020304" pitchFamily="18" charset="0"/>
            </a:endParaRPr>
          </a:p>
          <a:p>
            <a:pPr algn="l" rtl="0" fontAlgn="base">
              <a:buFont typeface="Arial" panose="020B0604020202020204" pitchFamily="34" charset="0"/>
              <a:buChar char="•"/>
            </a:pPr>
            <a:r>
              <a:rPr lang="sv-SE" sz="1800" b="0" i="1" dirty="0">
                <a:solidFill>
                  <a:srgbClr val="000000"/>
                </a:solidFill>
                <a:effectLst/>
                <a:latin typeface="Times New Roman" panose="02020603050405020304" pitchFamily="18" charset="0"/>
              </a:rPr>
              <a:t>Båda de sista, skapar inget värde och skadar många verksamheter.</a:t>
            </a:r>
            <a:r>
              <a:rPr lang="sv-SE" sz="1800" b="0" i="1" dirty="0">
                <a:solidFill>
                  <a:srgbClr val="333E48"/>
                </a:solidFill>
                <a:effectLst/>
                <a:latin typeface="Helvetica Neue"/>
              </a:rPr>
              <a:t>  </a:t>
            </a:r>
            <a:endParaRPr lang="sv-SE" sz="1800" b="0" i="1" dirty="0">
              <a:solidFill>
                <a:srgbClr val="000000"/>
              </a:solidFill>
              <a:effectLst/>
              <a:latin typeface="Times New Roman" panose="02020603050405020304" pitchFamily="18" charset="0"/>
            </a:endParaRPr>
          </a:p>
          <a:p>
            <a:pPr algn="l" rtl="0" fontAlgn="base">
              <a:buFont typeface="Arial" panose="020B0604020202020204" pitchFamily="34" charset="0"/>
              <a:buChar char="•"/>
            </a:pPr>
            <a:r>
              <a:rPr lang="sv-SE" sz="1800" b="0" i="1" dirty="0">
                <a:solidFill>
                  <a:srgbClr val="000000"/>
                </a:solidFill>
                <a:effectLst/>
                <a:latin typeface="Times New Roman" panose="02020603050405020304" pitchFamily="18" charset="0"/>
              </a:rPr>
              <a:t>Vi har redan ett fungerande system, kontrollera fisket ute på havet istället</a:t>
            </a:r>
          </a:p>
          <a:p>
            <a:endParaRPr lang="sv-SE" dirty="0"/>
          </a:p>
        </p:txBody>
      </p:sp>
      <p:sp>
        <p:nvSpPr>
          <p:cNvPr id="4" name="Platshållare för bildnummer 3"/>
          <p:cNvSpPr>
            <a:spLocks noGrp="1"/>
          </p:cNvSpPr>
          <p:nvPr>
            <p:ph type="sldNum" sz="quarter" idx="5"/>
          </p:nvPr>
        </p:nvSpPr>
        <p:spPr/>
        <p:txBody>
          <a:bodyPr/>
          <a:lstStyle/>
          <a:p>
            <a:fld id="{E59B4F07-E288-48C4-93B9-276A58D0E3F3}" type="slidenum">
              <a:rPr lang="sv-SE" smtClean="0"/>
              <a:t>11</a:t>
            </a:fld>
            <a:endParaRPr lang="sv-SE"/>
          </a:p>
        </p:txBody>
      </p:sp>
    </p:spTree>
    <p:extLst>
      <p:ext uri="{BB962C8B-B14F-4D97-AF65-F5344CB8AC3E}">
        <p14:creationId xmlns:p14="http://schemas.microsoft.com/office/powerpoint/2010/main" val="70382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8331E-2CBC-45F2-3E12-91340CD41DE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BE"/>
          </a:p>
        </p:txBody>
      </p:sp>
      <p:sp>
        <p:nvSpPr>
          <p:cNvPr id="3" name="Subtitle 2">
            <a:extLst>
              <a:ext uri="{FF2B5EF4-FFF2-40B4-BE49-F238E27FC236}">
                <a16:creationId xmlns:a16="http://schemas.microsoft.com/office/drawing/2014/main" id="{A8A75324-1D26-440F-0533-532FA52FE4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BE"/>
          </a:p>
        </p:txBody>
      </p:sp>
      <p:sp>
        <p:nvSpPr>
          <p:cNvPr id="4" name="Date Placeholder 3">
            <a:extLst>
              <a:ext uri="{FF2B5EF4-FFF2-40B4-BE49-F238E27FC236}">
                <a16:creationId xmlns:a16="http://schemas.microsoft.com/office/drawing/2014/main" id="{5AE3E82B-A23C-D4BD-80D8-EF4EBC92534F}"/>
              </a:ext>
            </a:extLst>
          </p:cNvPr>
          <p:cNvSpPr>
            <a:spLocks noGrp="1"/>
          </p:cNvSpPr>
          <p:nvPr>
            <p:ph type="dt" sz="half" idx="10"/>
          </p:nvPr>
        </p:nvSpPr>
        <p:spPr/>
        <p:txBody>
          <a:bodyPr/>
          <a:lstStyle/>
          <a:p>
            <a:fld id="{12280974-2889-4517-9A68-E7F37C387D61}" type="datetimeFigureOut">
              <a:rPr lang="en-BE" smtClean="0"/>
              <a:t>01/30/2024</a:t>
            </a:fld>
            <a:endParaRPr lang="en-BE"/>
          </a:p>
        </p:txBody>
      </p:sp>
      <p:sp>
        <p:nvSpPr>
          <p:cNvPr id="5" name="Footer Placeholder 4">
            <a:extLst>
              <a:ext uri="{FF2B5EF4-FFF2-40B4-BE49-F238E27FC236}">
                <a16:creationId xmlns:a16="http://schemas.microsoft.com/office/drawing/2014/main" id="{7E2BEBE6-D447-36F5-23CF-9E820E9B884C}"/>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20A7E4D0-D5BA-FD12-1954-0B3A21BF7064}"/>
              </a:ext>
            </a:extLst>
          </p:cNvPr>
          <p:cNvSpPr>
            <a:spLocks noGrp="1"/>
          </p:cNvSpPr>
          <p:nvPr>
            <p:ph type="sldNum" sz="quarter" idx="12"/>
          </p:nvPr>
        </p:nvSpPr>
        <p:spPr/>
        <p:txBody>
          <a:bodyPr/>
          <a:lstStyle/>
          <a:p>
            <a:fld id="{7522C365-05FD-4FAA-A836-F9C345373071}" type="slidenum">
              <a:rPr lang="en-BE" smtClean="0"/>
              <a:t>‹N°›</a:t>
            </a:fld>
            <a:endParaRPr lang="en-BE"/>
          </a:p>
        </p:txBody>
      </p:sp>
    </p:spTree>
    <p:extLst>
      <p:ext uri="{BB962C8B-B14F-4D97-AF65-F5344CB8AC3E}">
        <p14:creationId xmlns:p14="http://schemas.microsoft.com/office/powerpoint/2010/main" val="2715553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31E2C-134A-2AF9-C1CF-64C921CB682F}"/>
              </a:ext>
            </a:extLst>
          </p:cNvPr>
          <p:cNvSpPr>
            <a:spLocks noGrp="1"/>
          </p:cNvSpPr>
          <p:nvPr>
            <p:ph type="title"/>
          </p:nvPr>
        </p:nvSpPr>
        <p:spPr/>
        <p:txBody>
          <a:bodyPr/>
          <a:lstStyle/>
          <a:p>
            <a:r>
              <a:rPr lang="en-US"/>
              <a:t>Click to edit Master title style</a:t>
            </a:r>
            <a:endParaRPr lang="en-BE"/>
          </a:p>
        </p:txBody>
      </p:sp>
      <p:sp>
        <p:nvSpPr>
          <p:cNvPr id="3" name="Content Placeholder 2">
            <a:extLst>
              <a:ext uri="{FF2B5EF4-FFF2-40B4-BE49-F238E27FC236}">
                <a16:creationId xmlns:a16="http://schemas.microsoft.com/office/drawing/2014/main" id="{AA198BC4-EEF2-BA28-AA43-05B90E9D90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BE"/>
          </a:p>
        </p:txBody>
      </p:sp>
      <p:sp>
        <p:nvSpPr>
          <p:cNvPr id="4" name="Date Placeholder 3">
            <a:extLst>
              <a:ext uri="{FF2B5EF4-FFF2-40B4-BE49-F238E27FC236}">
                <a16:creationId xmlns:a16="http://schemas.microsoft.com/office/drawing/2014/main" id="{6E4E4D26-9486-E02E-6478-E7A5523DF71A}"/>
              </a:ext>
            </a:extLst>
          </p:cNvPr>
          <p:cNvSpPr>
            <a:spLocks noGrp="1"/>
          </p:cNvSpPr>
          <p:nvPr>
            <p:ph type="dt" sz="half" idx="10"/>
          </p:nvPr>
        </p:nvSpPr>
        <p:spPr/>
        <p:txBody>
          <a:bodyPr/>
          <a:lstStyle/>
          <a:p>
            <a:fld id="{12280974-2889-4517-9A68-E7F37C387D61}" type="datetimeFigureOut">
              <a:rPr lang="en-BE" smtClean="0"/>
              <a:t>01/30/2024</a:t>
            </a:fld>
            <a:endParaRPr lang="en-BE"/>
          </a:p>
        </p:txBody>
      </p:sp>
      <p:sp>
        <p:nvSpPr>
          <p:cNvPr id="5" name="Footer Placeholder 4">
            <a:extLst>
              <a:ext uri="{FF2B5EF4-FFF2-40B4-BE49-F238E27FC236}">
                <a16:creationId xmlns:a16="http://schemas.microsoft.com/office/drawing/2014/main" id="{23749175-8520-BC78-46D0-1527A0E7A3D4}"/>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740CC69F-D508-44A9-3348-659C7F1324E4}"/>
              </a:ext>
            </a:extLst>
          </p:cNvPr>
          <p:cNvSpPr>
            <a:spLocks noGrp="1"/>
          </p:cNvSpPr>
          <p:nvPr>
            <p:ph type="sldNum" sz="quarter" idx="12"/>
          </p:nvPr>
        </p:nvSpPr>
        <p:spPr/>
        <p:txBody>
          <a:bodyPr/>
          <a:lstStyle/>
          <a:p>
            <a:fld id="{7522C365-05FD-4FAA-A836-F9C345373071}" type="slidenum">
              <a:rPr lang="en-BE" smtClean="0"/>
              <a:t>‹N°›</a:t>
            </a:fld>
            <a:endParaRPr lang="en-BE"/>
          </a:p>
        </p:txBody>
      </p:sp>
    </p:spTree>
    <p:extLst>
      <p:ext uri="{BB962C8B-B14F-4D97-AF65-F5344CB8AC3E}">
        <p14:creationId xmlns:p14="http://schemas.microsoft.com/office/powerpoint/2010/main" val="3104954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61C3C-0501-54E7-BE99-B13F98F3259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BE"/>
          </a:p>
        </p:txBody>
      </p:sp>
      <p:sp>
        <p:nvSpPr>
          <p:cNvPr id="3" name="Text Placeholder 2">
            <a:extLst>
              <a:ext uri="{FF2B5EF4-FFF2-40B4-BE49-F238E27FC236}">
                <a16:creationId xmlns:a16="http://schemas.microsoft.com/office/drawing/2014/main" id="{46BE6F91-44A3-5347-C966-A18C7A24C8F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775224-4A7A-B742-5DE4-A74990AE80E5}"/>
              </a:ext>
            </a:extLst>
          </p:cNvPr>
          <p:cNvSpPr>
            <a:spLocks noGrp="1"/>
          </p:cNvSpPr>
          <p:nvPr>
            <p:ph type="dt" sz="half" idx="10"/>
          </p:nvPr>
        </p:nvSpPr>
        <p:spPr/>
        <p:txBody>
          <a:bodyPr/>
          <a:lstStyle/>
          <a:p>
            <a:fld id="{12280974-2889-4517-9A68-E7F37C387D61}" type="datetimeFigureOut">
              <a:rPr lang="en-BE" smtClean="0"/>
              <a:t>01/30/2024</a:t>
            </a:fld>
            <a:endParaRPr lang="en-BE"/>
          </a:p>
        </p:txBody>
      </p:sp>
      <p:sp>
        <p:nvSpPr>
          <p:cNvPr id="5" name="Footer Placeholder 4">
            <a:extLst>
              <a:ext uri="{FF2B5EF4-FFF2-40B4-BE49-F238E27FC236}">
                <a16:creationId xmlns:a16="http://schemas.microsoft.com/office/drawing/2014/main" id="{A00F5B21-D663-6880-4EDF-A30B52DEF1F1}"/>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09D247FE-CE11-0B60-D16D-586A460D7279}"/>
              </a:ext>
            </a:extLst>
          </p:cNvPr>
          <p:cNvSpPr>
            <a:spLocks noGrp="1"/>
          </p:cNvSpPr>
          <p:nvPr>
            <p:ph type="sldNum" sz="quarter" idx="12"/>
          </p:nvPr>
        </p:nvSpPr>
        <p:spPr/>
        <p:txBody>
          <a:bodyPr/>
          <a:lstStyle/>
          <a:p>
            <a:fld id="{7522C365-05FD-4FAA-A836-F9C345373071}" type="slidenum">
              <a:rPr lang="en-BE" smtClean="0"/>
              <a:t>‹N°›</a:t>
            </a:fld>
            <a:endParaRPr lang="en-BE"/>
          </a:p>
        </p:txBody>
      </p:sp>
    </p:spTree>
    <p:extLst>
      <p:ext uri="{BB962C8B-B14F-4D97-AF65-F5344CB8AC3E}">
        <p14:creationId xmlns:p14="http://schemas.microsoft.com/office/powerpoint/2010/main" val="4157670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D5B63-06A9-5239-041F-95088ABCDCC5}"/>
              </a:ext>
            </a:extLst>
          </p:cNvPr>
          <p:cNvSpPr>
            <a:spLocks noGrp="1"/>
          </p:cNvSpPr>
          <p:nvPr>
            <p:ph type="title"/>
          </p:nvPr>
        </p:nvSpPr>
        <p:spPr/>
        <p:txBody>
          <a:bodyPr/>
          <a:lstStyle/>
          <a:p>
            <a:r>
              <a:rPr lang="en-US"/>
              <a:t>Click to edit Master title style</a:t>
            </a:r>
            <a:endParaRPr lang="en-BE"/>
          </a:p>
        </p:txBody>
      </p:sp>
      <p:sp>
        <p:nvSpPr>
          <p:cNvPr id="3" name="Content Placeholder 2">
            <a:extLst>
              <a:ext uri="{FF2B5EF4-FFF2-40B4-BE49-F238E27FC236}">
                <a16:creationId xmlns:a16="http://schemas.microsoft.com/office/drawing/2014/main" id="{69E5C357-1C52-D66F-2702-4ABC15B54F4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BE"/>
          </a:p>
        </p:txBody>
      </p:sp>
      <p:sp>
        <p:nvSpPr>
          <p:cNvPr id="4" name="Content Placeholder 3">
            <a:extLst>
              <a:ext uri="{FF2B5EF4-FFF2-40B4-BE49-F238E27FC236}">
                <a16:creationId xmlns:a16="http://schemas.microsoft.com/office/drawing/2014/main" id="{F628C384-BADE-D4E8-8FE7-E356437449E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BE"/>
          </a:p>
        </p:txBody>
      </p:sp>
      <p:sp>
        <p:nvSpPr>
          <p:cNvPr id="5" name="Date Placeholder 4">
            <a:extLst>
              <a:ext uri="{FF2B5EF4-FFF2-40B4-BE49-F238E27FC236}">
                <a16:creationId xmlns:a16="http://schemas.microsoft.com/office/drawing/2014/main" id="{B0F97BB4-B7B8-FE97-A5FF-2766700EE3ED}"/>
              </a:ext>
            </a:extLst>
          </p:cNvPr>
          <p:cNvSpPr>
            <a:spLocks noGrp="1"/>
          </p:cNvSpPr>
          <p:nvPr>
            <p:ph type="dt" sz="half" idx="10"/>
          </p:nvPr>
        </p:nvSpPr>
        <p:spPr/>
        <p:txBody>
          <a:bodyPr/>
          <a:lstStyle/>
          <a:p>
            <a:fld id="{12280974-2889-4517-9A68-E7F37C387D61}" type="datetimeFigureOut">
              <a:rPr lang="en-BE" smtClean="0"/>
              <a:t>01/30/2024</a:t>
            </a:fld>
            <a:endParaRPr lang="en-BE"/>
          </a:p>
        </p:txBody>
      </p:sp>
      <p:sp>
        <p:nvSpPr>
          <p:cNvPr id="6" name="Footer Placeholder 5">
            <a:extLst>
              <a:ext uri="{FF2B5EF4-FFF2-40B4-BE49-F238E27FC236}">
                <a16:creationId xmlns:a16="http://schemas.microsoft.com/office/drawing/2014/main" id="{40677121-5B4A-088C-715E-6670DEE5EE75}"/>
              </a:ext>
            </a:extLst>
          </p:cNvPr>
          <p:cNvSpPr>
            <a:spLocks noGrp="1"/>
          </p:cNvSpPr>
          <p:nvPr>
            <p:ph type="ftr" sz="quarter" idx="11"/>
          </p:nvPr>
        </p:nvSpPr>
        <p:spPr/>
        <p:txBody>
          <a:bodyPr/>
          <a:lstStyle/>
          <a:p>
            <a:endParaRPr lang="en-BE"/>
          </a:p>
        </p:txBody>
      </p:sp>
      <p:sp>
        <p:nvSpPr>
          <p:cNvPr id="7" name="Slide Number Placeholder 6">
            <a:extLst>
              <a:ext uri="{FF2B5EF4-FFF2-40B4-BE49-F238E27FC236}">
                <a16:creationId xmlns:a16="http://schemas.microsoft.com/office/drawing/2014/main" id="{A61BAFF9-0962-625A-925C-4237BBC63E5A}"/>
              </a:ext>
            </a:extLst>
          </p:cNvPr>
          <p:cNvSpPr>
            <a:spLocks noGrp="1"/>
          </p:cNvSpPr>
          <p:nvPr>
            <p:ph type="sldNum" sz="quarter" idx="12"/>
          </p:nvPr>
        </p:nvSpPr>
        <p:spPr/>
        <p:txBody>
          <a:bodyPr/>
          <a:lstStyle/>
          <a:p>
            <a:fld id="{7522C365-05FD-4FAA-A836-F9C345373071}" type="slidenum">
              <a:rPr lang="en-BE" smtClean="0"/>
              <a:t>‹N°›</a:t>
            </a:fld>
            <a:endParaRPr lang="en-BE"/>
          </a:p>
        </p:txBody>
      </p:sp>
    </p:spTree>
    <p:extLst>
      <p:ext uri="{BB962C8B-B14F-4D97-AF65-F5344CB8AC3E}">
        <p14:creationId xmlns:p14="http://schemas.microsoft.com/office/powerpoint/2010/main" val="41424123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5A8E1-D276-FF19-5F40-E307FD5144FA}"/>
              </a:ext>
            </a:extLst>
          </p:cNvPr>
          <p:cNvSpPr>
            <a:spLocks noGrp="1"/>
          </p:cNvSpPr>
          <p:nvPr>
            <p:ph type="title"/>
          </p:nvPr>
        </p:nvSpPr>
        <p:spPr>
          <a:xfrm>
            <a:off x="839788" y="365125"/>
            <a:ext cx="10515600" cy="1325563"/>
          </a:xfrm>
        </p:spPr>
        <p:txBody>
          <a:bodyPr/>
          <a:lstStyle/>
          <a:p>
            <a:r>
              <a:rPr lang="en-US"/>
              <a:t>Click to edit Master title style</a:t>
            </a:r>
            <a:endParaRPr lang="en-BE"/>
          </a:p>
        </p:txBody>
      </p:sp>
      <p:sp>
        <p:nvSpPr>
          <p:cNvPr id="3" name="Text Placeholder 2">
            <a:extLst>
              <a:ext uri="{FF2B5EF4-FFF2-40B4-BE49-F238E27FC236}">
                <a16:creationId xmlns:a16="http://schemas.microsoft.com/office/drawing/2014/main" id="{7CEDC20C-0C57-BE67-3DBC-FD4EA9A11B5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658FC5C-F21A-09DA-1021-23511BE83AB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BE"/>
          </a:p>
        </p:txBody>
      </p:sp>
      <p:sp>
        <p:nvSpPr>
          <p:cNvPr id="5" name="Text Placeholder 4">
            <a:extLst>
              <a:ext uri="{FF2B5EF4-FFF2-40B4-BE49-F238E27FC236}">
                <a16:creationId xmlns:a16="http://schemas.microsoft.com/office/drawing/2014/main" id="{C984D4F6-90DB-C68C-A15D-D9C7DEBF0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6F4605-FE44-812E-6E7C-846B4D5DC2A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BE"/>
          </a:p>
        </p:txBody>
      </p:sp>
      <p:sp>
        <p:nvSpPr>
          <p:cNvPr id="7" name="Date Placeholder 6">
            <a:extLst>
              <a:ext uri="{FF2B5EF4-FFF2-40B4-BE49-F238E27FC236}">
                <a16:creationId xmlns:a16="http://schemas.microsoft.com/office/drawing/2014/main" id="{EEAB0CC5-129A-1C50-6816-EF4742E9D64A}"/>
              </a:ext>
            </a:extLst>
          </p:cNvPr>
          <p:cNvSpPr>
            <a:spLocks noGrp="1"/>
          </p:cNvSpPr>
          <p:nvPr>
            <p:ph type="dt" sz="half" idx="10"/>
          </p:nvPr>
        </p:nvSpPr>
        <p:spPr/>
        <p:txBody>
          <a:bodyPr/>
          <a:lstStyle/>
          <a:p>
            <a:fld id="{12280974-2889-4517-9A68-E7F37C387D61}" type="datetimeFigureOut">
              <a:rPr lang="en-BE" smtClean="0"/>
              <a:t>01/30/2024</a:t>
            </a:fld>
            <a:endParaRPr lang="en-BE"/>
          </a:p>
        </p:txBody>
      </p:sp>
      <p:sp>
        <p:nvSpPr>
          <p:cNvPr id="8" name="Footer Placeholder 7">
            <a:extLst>
              <a:ext uri="{FF2B5EF4-FFF2-40B4-BE49-F238E27FC236}">
                <a16:creationId xmlns:a16="http://schemas.microsoft.com/office/drawing/2014/main" id="{E5A44C23-075A-E1F6-0BFD-DBF1CF767B2A}"/>
              </a:ext>
            </a:extLst>
          </p:cNvPr>
          <p:cNvSpPr>
            <a:spLocks noGrp="1"/>
          </p:cNvSpPr>
          <p:nvPr>
            <p:ph type="ftr" sz="quarter" idx="11"/>
          </p:nvPr>
        </p:nvSpPr>
        <p:spPr/>
        <p:txBody>
          <a:bodyPr/>
          <a:lstStyle/>
          <a:p>
            <a:endParaRPr lang="en-BE"/>
          </a:p>
        </p:txBody>
      </p:sp>
      <p:sp>
        <p:nvSpPr>
          <p:cNvPr id="9" name="Slide Number Placeholder 8">
            <a:extLst>
              <a:ext uri="{FF2B5EF4-FFF2-40B4-BE49-F238E27FC236}">
                <a16:creationId xmlns:a16="http://schemas.microsoft.com/office/drawing/2014/main" id="{07A5AC46-30D5-1106-ADA1-C6D19D4C2F22}"/>
              </a:ext>
            </a:extLst>
          </p:cNvPr>
          <p:cNvSpPr>
            <a:spLocks noGrp="1"/>
          </p:cNvSpPr>
          <p:nvPr>
            <p:ph type="sldNum" sz="quarter" idx="12"/>
          </p:nvPr>
        </p:nvSpPr>
        <p:spPr/>
        <p:txBody>
          <a:bodyPr/>
          <a:lstStyle/>
          <a:p>
            <a:fld id="{7522C365-05FD-4FAA-A836-F9C345373071}" type="slidenum">
              <a:rPr lang="en-BE" smtClean="0"/>
              <a:t>‹N°›</a:t>
            </a:fld>
            <a:endParaRPr lang="en-BE"/>
          </a:p>
        </p:txBody>
      </p:sp>
    </p:spTree>
    <p:extLst>
      <p:ext uri="{BB962C8B-B14F-4D97-AF65-F5344CB8AC3E}">
        <p14:creationId xmlns:p14="http://schemas.microsoft.com/office/powerpoint/2010/main" val="2971826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2FB94-4DFA-FD24-8933-2C8A3940836E}"/>
              </a:ext>
            </a:extLst>
          </p:cNvPr>
          <p:cNvSpPr>
            <a:spLocks noGrp="1"/>
          </p:cNvSpPr>
          <p:nvPr>
            <p:ph type="title"/>
          </p:nvPr>
        </p:nvSpPr>
        <p:spPr/>
        <p:txBody>
          <a:bodyPr/>
          <a:lstStyle/>
          <a:p>
            <a:r>
              <a:rPr lang="en-US"/>
              <a:t>Click to edit Master title style</a:t>
            </a:r>
            <a:endParaRPr lang="en-BE"/>
          </a:p>
        </p:txBody>
      </p:sp>
      <p:sp>
        <p:nvSpPr>
          <p:cNvPr id="3" name="Date Placeholder 2">
            <a:extLst>
              <a:ext uri="{FF2B5EF4-FFF2-40B4-BE49-F238E27FC236}">
                <a16:creationId xmlns:a16="http://schemas.microsoft.com/office/drawing/2014/main" id="{2418131F-04FA-8195-503E-D86BE33A05B3}"/>
              </a:ext>
            </a:extLst>
          </p:cNvPr>
          <p:cNvSpPr>
            <a:spLocks noGrp="1"/>
          </p:cNvSpPr>
          <p:nvPr>
            <p:ph type="dt" sz="half" idx="10"/>
          </p:nvPr>
        </p:nvSpPr>
        <p:spPr/>
        <p:txBody>
          <a:bodyPr/>
          <a:lstStyle/>
          <a:p>
            <a:fld id="{12280974-2889-4517-9A68-E7F37C387D61}" type="datetimeFigureOut">
              <a:rPr lang="en-BE" smtClean="0"/>
              <a:t>01/30/2024</a:t>
            </a:fld>
            <a:endParaRPr lang="en-BE"/>
          </a:p>
        </p:txBody>
      </p:sp>
      <p:sp>
        <p:nvSpPr>
          <p:cNvPr id="4" name="Footer Placeholder 3">
            <a:extLst>
              <a:ext uri="{FF2B5EF4-FFF2-40B4-BE49-F238E27FC236}">
                <a16:creationId xmlns:a16="http://schemas.microsoft.com/office/drawing/2014/main" id="{F3AB74BA-57A5-1FFF-7E2D-ABD789D02B98}"/>
              </a:ext>
            </a:extLst>
          </p:cNvPr>
          <p:cNvSpPr>
            <a:spLocks noGrp="1"/>
          </p:cNvSpPr>
          <p:nvPr>
            <p:ph type="ftr" sz="quarter" idx="11"/>
          </p:nvPr>
        </p:nvSpPr>
        <p:spPr/>
        <p:txBody>
          <a:bodyPr/>
          <a:lstStyle/>
          <a:p>
            <a:endParaRPr lang="en-BE"/>
          </a:p>
        </p:txBody>
      </p:sp>
      <p:sp>
        <p:nvSpPr>
          <p:cNvPr id="5" name="Slide Number Placeholder 4">
            <a:extLst>
              <a:ext uri="{FF2B5EF4-FFF2-40B4-BE49-F238E27FC236}">
                <a16:creationId xmlns:a16="http://schemas.microsoft.com/office/drawing/2014/main" id="{E349A801-0A46-1C0B-99D8-CEABE5761480}"/>
              </a:ext>
            </a:extLst>
          </p:cNvPr>
          <p:cNvSpPr>
            <a:spLocks noGrp="1"/>
          </p:cNvSpPr>
          <p:nvPr>
            <p:ph type="sldNum" sz="quarter" idx="12"/>
          </p:nvPr>
        </p:nvSpPr>
        <p:spPr/>
        <p:txBody>
          <a:bodyPr/>
          <a:lstStyle/>
          <a:p>
            <a:fld id="{7522C365-05FD-4FAA-A836-F9C345373071}" type="slidenum">
              <a:rPr lang="en-BE" smtClean="0"/>
              <a:t>‹N°›</a:t>
            </a:fld>
            <a:endParaRPr lang="en-BE"/>
          </a:p>
        </p:txBody>
      </p:sp>
    </p:spTree>
    <p:extLst>
      <p:ext uri="{BB962C8B-B14F-4D97-AF65-F5344CB8AC3E}">
        <p14:creationId xmlns:p14="http://schemas.microsoft.com/office/powerpoint/2010/main" val="350570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FF2E8A3-A942-D75D-CA63-F1CE3D61788C}"/>
              </a:ext>
            </a:extLst>
          </p:cNvPr>
          <p:cNvSpPr>
            <a:spLocks noGrp="1"/>
          </p:cNvSpPr>
          <p:nvPr>
            <p:ph type="dt" sz="half" idx="10"/>
          </p:nvPr>
        </p:nvSpPr>
        <p:spPr/>
        <p:txBody>
          <a:bodyPr/>
          <a:lstStyle/>
          <a:p>
            <a:fld id="{12280974-2889-4517-9A68-E7F37C387D61}" type="datetimeFigureOut">
              <a:rPr lang="en-BE" smtClean="0"/>
              <a:t>01/30/2024</a:t>
            </a:fld>
            <a:endParaRPr lang="en-BE"/>
          </a:p>
        </p:txBody>
      </p:sp>
      <p:sp>
        <p:nvSpPr>
          <p:cNvPr id="3" name="Footer Placeholder 2">
            <a:extLst>
              <a:ext uri="{FF2B5EF4-FFF2-40B4-BE49-F238E27FC236}">
                <a16:creationId xmlns:a16="http://schemas.microsoft.com/office/drawing/2014/main" id="{E347001F-89EC-6454-87AF-D49580F23B3C}"/>
              </a:ext>
            </a:extLst>
          </p:cNvPr>
          <p:cNvSpPr>
            <a:spLocks noGrp="1"/>
          </p:cNvSpPr>
          <p:nvPr>
            <p:ph type="ftr" sz="quarter" idx="11"/>
          </p:nvPr>
        </p:nvSpPr>
        <p:spPr/>
        <p:txBody>
          <a:bodyPr/>
          <a:lstStyle/>
          <a:p>
            <a:endParaRPr lang="en-BE"/>
          </a:p>
        </p:txBody>
      </p:sp>
      <p:sp>
        <p:nvSpPr>
          <p:cNvPr id="4" name="Slide Number Placeholder 3">
            <a:extLst>
              <a:ext uri="{FF2B5EF4-FFF2-40B4-BE49-F238E27FC236}">
                <a16:creationId xmlns:a16="http://schemas.microsoft.com/office/drawing/2014/main" id="{E434E77F-1FCF-7892-7A75-7F8BE437A86D}"/>
              </a:ext>
            </a:extLst>
          </p:cNvPr>
          <p:cNvSpPr>
            <a:spLocks noGrp="1"/>
          </p:cNvSpPr>
          <p:nvPr>
            <p:ph type="sldNum" sz="quarter" idx="12"/>
          </p:nvPr>
        </p:nvSpPr>
        <p:spPr/>
        <p:txBody>
          <a:bodyPr/>
          <a:lstStyle/>
          <a:p>
            <a:fld id="{7522C365-05FD-4FAA-A836-F9C345373071}" type="slidenum">
              <a:rPr lang="en-BE" smtClean="0"/>
              <a:t>‹N°›</a:t>
            </a:fld>
            <a:endParaRPr lang="en-BE"/>
          </a:p>
        </p:txBody>
      </p:sp>
    </p:spTree>
    <p:extLst>
      <p:ext uri="{BB962C8B-B14F-4D97-AF65-F5344CB8AC3E}">
        <p14:creationId xmlns:p14="http://schemas.microsoft.com/office/powerpoint/2010/main" val="3819743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B61EF-1BF5-F03E-886D-EC162B9419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BE"/>
          </a:p>
        </p:txBody>
      </p:sp>
      <p:sp>
        <p:nvSpPr>
          <p:cNvPr id="3" name="Content Placeholder 2">
            <a:extLst>
              <a:ext uri="{FF2B5EF4-FFF2-40B4-BE49-F238E27FC236}">
                <a16:creationId xmlns:a16="http://schemas.microsoft.com/office/drawing/2014/main" id="{5A78B498-C6D2-E40F-6AD1-AD4E69B981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BE"/>
          </a:p>
        </p:txBody>
      </p:sp>
      <p:sp>
        <p:nvSpPr>
          <p:cNvPr id="4" name="Text Placeholder 3">
            <a:extLst>
              <a:ext uri="{FF2B5EF4-FFF2-40B4-BE49-F238E27FC236}">
                <a16:creationId xmlns:a16="http://schemas.microsoft.com/office/drawing/2014/main" id="{7322EAF7-D85A-832E-5F7D-D35DA8485E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0C99E7-DAC3-7371-C847-1AD935FA26C1}"/>
              </a:ext>
            </a:extLst>
          </p:cNvPr>
          <p:cNvSpPr>
            <a:spLocks noGrp="1"/>
          </p:cNvSpPr>
          <p:nvPr>
            <p:ph type="dt" sz="half" idx="10"/>
          </p:nvPr>
        </p:nvSpPr>
        <p:spPr/>
        <p:txBody>
          <a:bodyPr/>
          <a:lstStyle/>
          <a:p>
            <a:fld id="{12280974-2889-4517-9A68-E7F37C387D61}" type="datetimeFigureOut">
              <a:rPr lang="en-BE" smtClean="0"/>
              <a:t>01/30/2024</a:t>
            </a:fld>
            <a:endParaRPr lang="en-BE"/>
          </a:p>
        </p:txBody>
      </p:sp>
      <p:sp>
        <p:nvSpPr>
          <p:cNvPr id="6" name="Footer Placeholder 5">
            <a:extLst>
              <a:ext uri="{FF2B5EF4-FFF2-40B4-BE49-F238E27FC236}">
                <a16:creationId xmlns:a16="http://schemas.microsoft.com/office/drawing/2014/main" id="{90353850-A71A-55A9-E799-A1B0113B3255}"/>
              </a:ext>
            </a:extLst>
          </p:cNvPr>
          <p:cNvSpPr>
            <a:spLocks noGrp="1"/>
          </p:cNvSpPr>
          <p:nvPr>
            <p:ph type="ftr" sz="quarter" idx="11"/>
          </p:nvPr>
        </p:nvSpPr>
        <p:spPr/>
        <p:txBody>
          <a:bodyPr/>
          <a:lstStyle/>
          <a:p>
            <a:endParaRPr lang="en-BE"/>
          </a:p>
        </p:txBody>
      </p:sp>
      <p:sp>
        <p:nvSpPr>
          <p:cNvPr id="7" name="Slide Number Placeholder 6">
            <a:extLst>
              <a:ext uri="{FF2B5EF4-FFF2-40B4-BE49-F238E27FC236}">
                <a16:creationId xmlns:a16="http://schemas.microsoft.com/office/drawing/2014/main" id="{C66F9EDA-C4AA-EF27-B767-6214D0EC38B2}"/>
              </a:ext>
            </a:extLst>
          </p:cNvPr>
          <p:cNvSpPr>
            <a:spLocks noGrp="1"/>
          </p:cNvSpPr>
          <p:nvPr>
            <p:ph type="sldNum" sz="quarter" idx="12"/>
          </p:nvPr>
        </p:nvSpPr>
        <p:spPr/>
        <p:txBody>
          <a:bodyPr/>
          <a:lstStyle/>
          <a:p>
            <a:fld id="{7522C365-05FD-4FAA-A836-F9C345373071}" type="slidenum">
              <a:rPr lang="en-BE" smtClean="0"/>
              <a:t>‹N°›</a:t>
            </a:fld>
            <a:endParaRPr lang="en-BE"/>
          </a:p>
        </p:txBody>
      </p:sp>
    </p:spTree>
    <p:extLst>
      <p:ext uri="{BB962C8B-B14F-4D97-AF65-F5344CB8AC3E}">
        <p14:creationId xmlns:p14="http://schemas.microsoft.com/office/powerpoint/2010/main" val="3633669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3030C-E3EF-D93D-47F6-4B848AA1285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BE"/>
          </a:p>
        </p:txBody>
      </p:sp>
      <p:sp>
        <p:nvSpPr>
          <p:cNvPr id="3" name="Picture Placeholder 2">
            <a:extLst>
              <a:ext uri="{FF2B5EF4-FFF2-40B4-BE49-F238E27FC236}">
                <a16:creationId xmlns:a16="http://schemas.microsoft.com/office/drawing/2014/main" id="{636A1186-B76C-B637-C1BF-D555A34F6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BE"/>
          </a:p>
        </p:txBody>
      </p:sp>
      <p:sp>
        <p:nvSpPr>
          <p:cNvPr id="4" name="Text Placeholder 3">
            <a:extLst>
              <a:ext uri="{FF2B5EF4-FFF2-40B4-BE49-F238E27FC236}">
                <a16:creationId xmlns:a16="http://schemas.microsoft.com/office/drawing/2014/main" id="{5B31D195-4C01-0DED-90ED-C662636868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D43765-2BAB-CD22-A606-D27CD9F6CA0D}"/>
              </a:ext>
            </a:extLst>
          </p:cNvPr>
          <p:cNvSpPr>
            <a:spLocks noGrp="1"/>
          </p:cNvSpPr>
          <p:nvPr>
            <p:ph type="dt" sz="half" idx="10"/>
          </p:nvPr>
        </p:nvSpPr>
        <p:spPr/>
        <p:txBody>
          <a:bodyPr/>
          <a:lstStyle/>
          <a:p>
            <a:fld id="{12280974-2889-4517-9A68-E7F37C387D61}" type="datetimeFigureOut">
              <a:rPr lang="en-BE" smtClean="0"/>
              <a:t>01/30/2024</a:t>
            </a:fld>
            <a:endParaRPr lang="en-BE"/>
          </a:p>
        </p:txBody>
      </p:sp>
      <p:sp>
        <p:nvSpPr>
          <p:cNvPr id="6" name="Footer Placeholder 5">
            <a:extLst>
              <a:ext uri="{FF2B5EF4-FFF2-40B4-BE49-F238E27FC236}">
                <a16:creationId xmlns:a16="http://schemas.microsoft.com/office/drawing/2014/main" id="{271D45E1-493B-F06E-499F-AEB8477F63C1}"/>
              </a:ext>
            </a:extLst>
          </p:cNvPr>
          <p:cNvSpPr>
            <a:spLocks noGrp="1"/>
          </p:cNvSpPr>
          <p:nvPr>
            <p:ph type="ftr" sz="quarter" idx="11"/>
          </p:nvPr>
        </p:nvSpPr>
        <p:spPr/>
        <p:txBody>
          <a:bodyPr/>
          <a:lstStyle/>
          <a:p>
            <a:endParaRPr lang="en-BE"/>
          </a:p>
        </p:txBody>
      </p:sp>
      <p:sp>
        <p:nvSpPr>
          <p:cNvPr id="7" name="Slide Number Placeholder 6">
            <a:extLst>
              <a:ext uri="{FF2B5EF4-FFF2-40B4-BE49-F238E27FC236}">
                <a16:creationId xmlns:a16="http://schemas.microsoft.com/office/drawing/2014/main" id="{63D93FDE-E787-0AEE-5FAD-2B09296A274C}"/>
              </a:ext>
            </a:extLst>
          </p:cNvPr>
          <p:cNvSpPr>
            <a:spLocks noGrp="1"/>
          </p:cNvSpPr>
          <p:nvPr>
            <p:ph type="sldNum" sz="quarter" idx="12"/>
          </p:nvPr>
        </p:nvSpPr>
        <p:spPr/>
        <p:txBody>
          <a:bodyPr/>
          <a:lstStyle/>
          <a:p>
            <a:fld id="{7522C365-05FD-4FAA-A836-F9C345373071}" type="slidenum">
              <a:rPr lang="en-BE" smtClean="0"/>
              <a:t>‹N°›</a:t>
            </a:fld>
            <a:endParaRPr lang="en-BE"/>
          </a:p>
        </p:txBody>
      </p:sp>
    </p:spTree>
    <p:extLst>
      <p:ext uri="{BB962C8B-B14F-4D97-AF65-F5344CB8AC3E}">
        <p14:creationId xmlns:p14="http://schemas.microsoft.com/office/powerpoint/2010/main" val="3609182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48F33-7378-91B6-1C25-ADA118DF5FB5}"/>
              </a:ext>
            </a:extLst>
          </p:cNvPr>
          <p:cNvSpPr>
            <a:spLocks noGrp="1"/>
          </p:cNvSpPr>
          <p:nvPr>
            <p:ph type="title"/>
          </p:nvPr>
        </p:nvSpPr>
        <p:spPr/>
        <p:txBody>
          <a:bodyPr/>
          <a:lstStyle/>
          <a:p>
            <a:r>
              <a:rPr lang="en-US"/>
              <a:t>Click to edit Master title style</a:t>
            </a:r>
            <a:endParaRPr lang="en-BE"/>
          </a:p>
        </p:txBody>
      </p:sp>
      <p:sp>
        <p:nvSpPr>
          <p:cNvPr id="3" name="Vertical Text Placeholder 2">
            <a:extLst>
              <a:ext uri="{FF2B5EF4-FFF2-40B4-BE49-F238E27FC236}">
                <a16:creationId xmlns:a16="http://schemas.microsoft.com/office/drawing/2014/main" id="{2CEA29EC-D20E-DDB3-796C-E3DE6E6C61B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BE"/>
          </a:p>
        </p:txBody>
      </p:sp>
      <p:sp>
        <p:nvSpPr>
          <p:cNvPr id="4" name="Date Placeholder 3">
            <a:extLst>
              <a:ext uri="{FF2B5EF4-FFF2-40B4-BE49-F238E27FC236}">
                <a16:creationId xmlns:a16="http://schemas.microsoft.com/office/drawing/2014/main" id="{28DFC4B3-3043-DD0C-4607-ECD76D3E9A81}"/>
              </a:ext>
            </a:extLst>
          </p:cNvPr>
          <p:cNvSpPr>
            <a:spLocks noGrp="1"/>
          </p:cNvSpPr>
          <p:nvPr>
            <p:ph type="dt" sz="half" idx="10"/>
          </p:nvPr>
        </p:nvSpPr>
        <p:spPr/>
        <p:txBody>
          <a:bodyPr/>
          <a:lstStyle/>
          <a:p>
            <a:fld id="{12280974-2889-4517-9A68-E7F37C387D61}" type="datetimeFigureOut">
              <a:rPr lang="en-BE" smtClean="0"/>
              <a:t>01/30/2024</a:t>
            </a:fld>
            <a:endParaRPr lang="en-BE"/>
          </a:p>
        </p:txBody>
      </p:sp>
      <p:sp>
        <p:nvSpPr>
          <p:cNvPr id="5" name="Footer Placeholder 4">
            <a:extLst>
              <a:ext uri="{FF2B5EF4-FFF2-40B4-BE49-F238E27FC236}">
                <a16:creationId xmlns:a16="http://schemas.microsoft.com/office/drawing/2014/main" id="{BACE5DEB-8511-179C-7764-DD3E9D4A5D4A}"/>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1BEA3837-B9E0-17E3-8F44-178BFEFE1B40}"/>
              </a:ext>
            </a:extLst>
          </p:cNvPr>
          <p:cNvSpPr>
            <a:spLocks noGrp="1"/>
          </p:cNvSpPr>
          <p:nvPr>
            <p:ph type="sldNum" sz="quarter" idx="12"/>
          </p:nvPr>
        </p:nvSpPr>
        <p:spPr/>
        <p:txBody>
          <a:bodyPr/>
          <a:lstStyle/>
          <a:p>
            <a:fld id="{7522C365-05FD-4FAA-A836-F9C345373071}" type="slidenum">
              <a:rPr lang="en-BE" smtClean="0"/>
              <a:t>‹N°›</a:t>
            </a:fld>
            <a:endParaRPr lang="en-BE"/>
          </a:p>
        </p:txBody>
      </p:sp>
    </p:spTree>
    <p:extLst>
      <p:ext uri="{BB962C8B-B14F-4D97-AF65-F5344CB8AC3E}">
        <p14:creationId xmlns:p14="http://schemas.microsoft.com/office/powerpoint/2010/main" val="3050194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8D1666-130C-6919-B1A1-0BF62D4FDB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BE"/>
          </a:p>
        </p:txBody>
      </p:sp>
      <p:sp>
        <p:nvSpPr>
          <p:cNvPr id="3" name="Vertical Text Placeholder 2">
            <a:extLst>
              <a:ext uri="{FF2B5EF4-FFF2-40B4-BE49-F238E27FC236}">
                <a16:creationId xmlns:a16="http://schemas.microsoft.com/office/drawing/2014/main" id="{035193A7-8AB3-6A7F-6FD3-61204A74910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BE"/>
          </a:p>
        </p:txBody>
      </p:sp>
      <p:sp>
        <p:nvSpPr>
          <p:cNvPr id="4" name="Date Placeholder 3">
            <a:extLst>
              <a:ext uri="{FF2B5EF4-FFF2-40B4-BE49-F238E27FC236}">
                <a16:creationId xmlns:a16="http://schemas.microsoft.com/office/drawing/2014/main" id="{4F109154-67BC-F4F9-2441-6A877243093D}"/>
              </a:ext>
            </a:extLst>
          </p:cNvPr>
          <p:cNvSpPr>
            <a:spLocks noGrp="1"/>
          </p:cNvSpPr>
          <p:nvPr>
            <p:ph type="dt" sz="half" idx="10"/>
          </p:nvPr>
        </p:nvSpPr>
        <p:spPr/>
        <p:txBody>
          <a:bodyPr/>
          <a:lstStyle/>
          <a:p>
            <a:fld id="{12280974-2889-4517-9A68-E7F37C387D61}" type="datetimeFigureOut">
              <a:rPr lang="en-BE" smtClean="0"/>
              <a:t>01/30/2024</a:t>
            </a:fld>
            <a:endParaRPr lang="en-BE"/>
          </a:p>
        </p:txBody>
      </p:sp>
      <p:sp>
        <p:nvSpPr>
          <p:cNvPr id="5" name="Footer Placeholder 4">
            <a:extLst>
              <a:ext uri="{FF2B5EF4-FFF2-40B4-BE49-F238E27FC236}">
                <a16:creationId xmlns:a16="http://schemas.microsoft.com/office/drawing/2014/main" id="{915FC8FE-523E-F8FE-0B0B-94C870638A9E}"/>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F2ABD46C-8236-68FF-AA87-7A3C209FD208}"/>
              </a:ext>
            </a:extLst>
          </p:cNvPr>
          <p:cNvSpPr>
            <a:spLocks noGrp="1"/>
          </p:cNvSpPr>
          <p:nvPr>
            <p:ph type="sldNum" sz="quarter" idx="12"/>
          </p:nvPr>
        </p:nvSpPr>
        <p:spPr/>
        <p:txBody>
          <a:bodyPr/>
          <a:lstStyle/>
          <a:p>
            <a:fld id="{7522C365-05FD-4FAA-A836-F9C345373071}" type="slidenum">
              <a:rPr lang="en-BE" smtClean="0"/>
              <a:t>‹N°›</a:t>
            </a:fld>
            <a:endParaRPr lang="en-BE"/>
          </a:p>
        </p:txBody>
      </p:sp>
    </p:spTree>
    <p:extLst>
      <p:ext uri="{BB962C8B-B14F-4D97-AF65-F5344CB8AC3E}">
        <p14:creationId xmlns:p14="http://schemas.microsoft.com/office/powerpoint/2010/main" val="1433320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185000-7F72-2887-2E01-7454B2FE49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BE"/>
          </a:p>
        </p:txBody>
      </p:sp>
      <p:sp>
        <p:nvSpPr>
          <p:cNvPr id="3" name="Text Placeholder 2">
            <a:extLst>
              <a:ext uri="{FF2B5EF4-FFF2-40B4-BE49-F238E27FC236}">
                <a16:creationId xmlns:a16="http://schemas.microsoft.com/office/drawing/2014/main" id="{023A6CD9-42A4-6D3C-F7EF-B6984443D2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BE"/>
          </a:p>
        </p:txBody>
      </p:sp>
      <p:sp>
        <p:nvSpPr>
          <p:cNvPr id="4" name="Date Placeholder 3">
            <a:extLst>
              <a:ext uri="{FF2B5EF4-FFF2-40B4-BE49-F238E27FC236}">
                <a16:creationId xmlns:a16="http://schemas.microsoft.com/office/drawing/2014/main" id="{FE88107C-C2A9-D02A-E5F9-46FDDF6FBCC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280974-2889-4517-9A68-E7F37C387D61}" type="datetimeFigureOut">
              <a:rPr lang="en-BE" smtClean="0"/>
              <a:t>01/30/2024</a:t>
            </a:fld>
            <a:endParaRPr lang="en-BE"/>
          </a:p>
        </p:txBody>
      </p:sp>
      <p:sp>
        <p:nvSpPr>
          <p:cNvPr id="5" name="Footer Placeholder 4">
            <a:extLst>
              <a:ext uri="{FF2B5EF4-FFF2-40B4-BE49-F238E27FC236}">
                <a16:creationId xmlns:a16="http://schemas.microsoft.com/office/drawing/2014/main" id="{03BD7CE2-EBDE-D773-CA0D-A749B0DCDEF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BE"/>
          </a:p>
        </p:txBody>
      </p:sp>
      <p:sp>
        <p:nvSpPr>
          <p:cNvPr id="6" name="Slide Number Placeholder 5">
            <a:extLst>
              <a:ext uri="{FF2B5EF4-FFF2-40B4-BE49-F238E27FC236}">
                <a16:creationId xmlns:a16="http://schemas.microsoft.com/office/drawing/2014/main" id="{204B9C5D-28B6-15C1-BAB2-DA749D1495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22C365-05FD-4FAA-A836-F9C345373071}" type="slidenum">
              <a:rPr lang="en-BE" smtClean="0"/>
              <a:t>‹N°›</a:t>
            </a:fld>
            <a:endParaRPr lang="en-BE"/>
          </a:p>
        </p:txBody>
      </p:sp>
    </p:spTree>
    <p:extLst>
      <p:ext uri="{BB962C8B-B14F-4D97-AF65-F5344CB8AC3E}">
        <p14:creationId xmlns:p14="http://schemas.microsoft.com/office/powerpoint/2010/main" val="3117624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1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xml"/><Relationship Id="rId16" Type="http://schemas.openxmlformats.org/officeDocument/2006/relationships/diagramColors" Target="../diagrams/colors3.xml"/><Relationship Id="rId20"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19" Type="http://schemas.openxmlformats.org/officeDocument/2006/relationships/image" Target="../media/image4.png"/><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85F3087-1701-46BE-83BE-8002471BC409}"/>
              </a:ext>
            </a:extLst>
          </p:cNvPr>
          <p:cNvSpPr>
            <a:spLocks noGrp="1"/>
          </p:cNvSpPr>
          <p:nvPr>
            <p:ph type="ctrTitle"/>
          </p:nvPr>
        </p:nvSpPr>
        <p:spPr>
          <a:xfrm>
            <a:off x="1416423" y="2466951"/>
            <a:ext cx="9144000" cy="3353804"/>
          </a:xfrm>
        </p:spPr>
        <p:txBody>
          <a:bodyPr>
            <a:normAutofit fontScale="90000"/>
          </a:bodyPr>
          <a:lstStyle/>
          <a:p>
            <a:br>
              <a:rPr lang="sv-SE" dirty="0"/>
            </a:br>
            <a:br>
              <a:rPr lang="sv-SE" dirty="0"/>
            </a:br>
            <a:br>
              <a:rPr lang="en-US" dirty="0"/>
            </a:br>
            <a:br>
              <a:rPr lang="en-US" dirty="0"/>
            </a:br>
            <a:br>
              <a:rPr lang="en-US" dirty="0"/>
            </a:br>
            <a:r>
              <a:rPr lang="en-US" b="1" dirty="0">
                <a:solidFill>
                  <a:schemeClr val="accent5">
                    <a:lumMod val="50000"/>
                  </a:schemeClr>
                </a:solidFill>
              </a:rPr>
              <a:t>Industry</a:t>
            </a:r>
            <a:br>
              <a:rPr lang="en-US" b="1" dirty="0">
                <a:solidFill>
                  <a:schemeClr val="accent5">
                    <a:lumMod val="50000"/>
                  </a:schemeClr>
                </a:solidFill>
              </a:rPr>
            </a:br>
            <a:r>
              <a:rPr lang="en-US" b="1" dirty="0">
                <a:solidFill>
                  <a:schemeClr val="accent5">
                    <a:lumMod val="50000"/>
                  </a:schemeClr>
                </a:solidFill>
              </a:rPr>
              <a:t>Learnings and Concerns on </a:t>
            </a:r>
            <a:r>
              <a:rPr lang="en-US" b="1" dirty="0" err="1">
                <a:solidFill>
                  <a:schemeClr val="accent5">
                    <a:lumMod val="50000"/>
                  </a:schemeClr>
                </a:solidFill>
              </a:rPr>
              <a:t>Digitalisation</a:t>
            </a:r>
            <a:r>
              <a:rPr lang="en-US" b="1" dirty="0">
                <a:solidFill>
                  <a:schemeClr val="accent5">
                    <a:lumMod val="50000"/>
                  </a:schemeClr>
                </a:solidFill>
              </a:rPr>
              <a:t> in traceability </a:t>
            </a:r>
            <a:br>
              <a:rPr lang="en-US" dirty="0"/>
            </a:br>
            <a:endParaRPr lang="sv-SE" sz="4900" dirty="0">
              <a:solidFill>
                <a:schemeClr val="accent5">
                  <a:lumMod val="50000"/>
                </a:schemeClr>
              </a:solidFill>
            </a:endParaRPr>
          </a:p>
        </p:txBody>
      </p:sp>
      <p:pic>
        <p:nvPicPr>
          <p:cNvPr id="3" name="Picture 2">
            <a:extLst>
              <a:ext uri="{FF2B5EF4-FFF2-40B4-BE49-F238E27FC236}">
                <a16:creationId xmlns:a16="http://schemas.microsoft.com/office/drawing/2014/main" id="{2541A2F8-5A2D-4B7A-9765-80A2ED3BF7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54002" y="120232"/>
            <a:ext cx="1337973" cy="927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 name="Rak koppling 3">
            <a:extLst>
              <a:ext uri="{FF2B5EF4-FFF2-40B4-BE49-F238E27FC236}">
                <a16:creationId xmlns:a16="http://schemas.microsoft.com/office/drawing/2014/main" id="{67B3682E-A870-468A-A85C-3CB835BD7B86}"/>
              </a:ext>
            </a:extLst>
          </p:cNvPr>
          <p:cNvCxnSpPr>
            <a:cxnSpLocks/>
          </p:cNvCxnSpPr>
          <p:nvPr/>
        </p:nvCxnSpPr>
        <p:spPr>
          <a:xfrm flipV="1">
            <a:off x="0" y="6538359"/>
            <a:ext cx="12192000" cy="1"/>
          </a:xfrm>
          <a:prstGeom prst="line">
            <a:avLst/>
          </a:prstGeom>
          <a:ln w="762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Bildobjekt 5">
            <a:extLst>
              <a:ext uri="{FF2B5EF4-FFF2-40B4-BE49-F238E27FC236}">
                <a16:creationId xmlns:a16="http://schemas.microsoft.com/office/drawing/2014/main" id="{9158FC26-7A44-9179-F978-B28A946E79F3}"/>
              </a:ext>
            </a:extLst>
          </p:cNvPr>
          <p:cNvPicPr>
            <a:picLocks noChangeAspect="1"/>
          </p:cNvPicPr>
          <p:nvPr/>
        </p:nvPicPr>
        <p:blipFill>
          <a:blip r:embed="rId3"/>
          <a:stretch>
            <a:fillRect/>
          </a:stretch>
        </p:blipFill>
        <p:spPr>
          <a:xfrm>
            <a:off x="0" y="0"/>
            <a:ext cx="10196444" cy="2095682"/>
          </a:xfrm>
          <a:prstGeom prst="rect">
            <a:avLst/>
          </a:prstGeom>
        </p:spPr>
      </p:pic>
      <p:sp>
        <p:nvSpPr>
          <p:cNvPr id="8" name="textruta 7">
            <a:extLst>
              <a:ext uri="{FF2B5EF4-FFF2-40B4-BE49-F238E27FC236}">
                <a16:creationId xmlns:a16="http://schemas.microsoft.com/office/drawing/2014/main" id="{F1363717-3E86-5F58-FC42-91A21BE47548}"/>
              </a:ext>
            </a:extLst>
          </p:cNvPr>
          <p:cNvSpPr txBox="1"/>
          <p:nvPr/>
        </p:nvSpPr>
        <p:spPr>
          <a:xfrm>
            <a:off x="1995556" y="1287682"/>
            <a:ext cx="8462894" cy="646331"/>
          </a:xfrm>
          <a:prstGeom prst="rect">
            <a:avLst/>
          </a:prstGeom>
          <a:noFill/>
        </p:spPr>
        <p:txBody>
          <a:bodyPr wrap="square">
            <a:spAutoFit/>
          </a:bodyPr>
          <a:lstStyle/>
          <a:p>
            <a:r>
              <a:rPr lang="en-US" b="1" i="0" dirty="0">
                <a:solidFill>
                  <a:schemeClr val="accent1">
                    <a:lumMod val="75000"/>
                  </a:schemeClr>
                </a:solidFill>
                <a:effectLst/>
                <a:latin typeface="Arial" panose="020B0604020202020204" pitchFamily="34" charset="0"/>
              </a:rPr>
              <a:t>EUMOFA Talk - </a:t>
            </a:r>
            <a:r>
              <a:rPr lang="en-US" b="1" i="0" dirty="0" err="1">
                <a:solidFill>
                  <a:schemeClr val="accent1">
                    <a:lumMod val="75000"/>
                  </a:schemeClr>
                </a:solidFill>
                <a:effectLst/>
                <a:latin typeface="Arial" panose="020B0604020202020204" pitchFamily="34" charset="0"/>
              </a:rPr>
              <a:t>Digitalisation</a:t>
            </a:r>
            <a:r>
              <a:rPr lang="en-US" b="1" i="0" dirty="0">
                <a:solidFill>
                  <a:schemeClr val="accent1">
                    <a:lumMod val="75000"/>
                  </a:schemeClr>
                </a:solidFill>
                <a:effectLst/>
                <a:latin typeface="Arial" panose="020B0604020202020204" pitchFamily="34" charset="0"/>
              </a:rPr>
              <a:t> of the fisheries sector and full traceability of fishery and aquaculture products: achievements and remaining challenges</a:t>
            </a:r>
            <a:endParaRPr lang="sv-SE" dirty="0">
              <a:solidFill>
                <a:schemeClr val="accent1">
                  <a:lumMod val="75000"/>
                </a:schemeClr>
              </a:solidFill>
            </a:endParaRPr>
          </a:p>
        </p:txBody>
      </p:sp>
      <p:sp>
        <p:nvSpPr>
          <p:cNvPr id="11" name="textruta 10">
            <a:extLst>
              <a:ext uri="{FF2B5EF4-FFF2-40B4-BE49-F238E27FC236}">
                <a16:creationId xmlns:a16="http://schemas.microsoft.com/office/drawing/2014/main" id="{EFD30521-E81F-7F3F-AE60-A7FCB002995C}"/>
              </a:ext>
            </a:extLst>
          </p:cNvPr>
          <p:cNvSpPr txBox="1"/>
          <p:nvPr/>
        </p:nvSpPr>
        <p:spPr>
          <a:xfrm>
            <a:off x="600075" y="5717891"/>
            <a:ext cx="10991849" cy="461665"/>
          </a:xfrm>
          <a:prstGeom prst="rect">
            <a:avLst/>
          </a:prstGeom>
          <a:noFill/>
        </p:spPr>
        <p:txBody>
          <a:bodyPr wrap="square" rtlCol="0">
            <a:spAutoFit/>
          </a:bodyPr>
          <a:lstStyle/>
          <a:p>
            <a:r>
              <a:rPr lang="sv-SE" sz="2400" b="1" dirty="0">
                <a:solidFill>
                  <a:schemeClr val="accent1">
                    <a:lumMod val="75000"/>
                  </a:schemeClr>
                </a:solidFill>
              </a:rPr>
              <a:t>Krishan Kent Board </a:t>
            </a:r>
            <a:r>
              <a:rPr lang="sv-SE" sz="2400" b="1" dirty="0" err="1">
                <a:solidFill>
                  <a:schemeClr val="accent1">
                    <a:lumMod val="75000"/>
                  </a:schemeClr>
                </a:solidFill>
              </a:rPr>
              <a:t>member</a:t>
            </a:r>
            <a:r>
              <a:rPr lang="sv-SE" sz="2400" b="1" dirty="0">
                <a:solidFill>
                  <a:schemeClr val="accent1">
                    <a:lumMod val="75000"/>
                  </a:schemeClr>
                </a:solidFill>
              </a:rPr>
              <a:t> </a:t>
            </a:r>
            <a:r>
              <a:rPr lang="sv-SE" sz="2400" b="1" dirty="0" err="1">
                <a:solidFill>
                  <a:schemeClr val="accent1">
                    <a:lumMod val="75000"/>
                  </a:schemeClr>
                </a:solidFill>
              </a:rPr>
              <a:t>of</a:t>
            </a:r>
            <a:r>
              <a:rPr lang="sv-SE" sz="2400" b="1" dirty="0">
                <a:solidFill>
                  <a:schemeClr val="accent1">
                    <a:lumMod val="75000"/>
                  </a:schemeClr>
                </a:solidFill>
              </a:rPr>
              <a:t> AIPCE and </a:t>
            </a:r>
            <a:r>
              <a:rPr lang="sv-SE" sz="2400" b="1" dirty="0" err="1">
                <a:solidFill>
                  <a:schemeClr val="accent1">
                    <a:lumMod val="75000"/>
                  </a:schemeClr>
                </a:solidFill>
              </a:rPr>
              <a:t>Chairman</a:t>
            </a:r>
            <a:r>
              <a:rPr lang="sv-SE" sz="2400" b="1" dirty="0">
                <a:solidFill>
                  <a:schemeClr val="accent1">
                    <a:lumMod val="75000"/>
                  </a:schemeClr>
                </a:solidFill>
              </a:rPr>
              <a:t> Sweden </a:t>
            </a:r>
            <a:r>
              <a:rPr lang="sv-SE" sz="2400" b="1" dirty="0" err="1">
                <a:solidFill>
                  <a:schemeClr val="accent1">
                    <a:lumMod val="75000"/>
                  </a:schemeClr>
                </a:solidFill>
              </a:rPr>
              <a:t>Seafood</a:t>
            </a:r>
            <a:r>
              <a:rPr lang="sv-SE" sz="2400" b="1" dirty="0">
                <a:solidFill>
                  <a:schemeClr val="accent1">
                    <a:lumMod val="75000"/>
                  </a:schemeClr>
                </a:solidFill>
              </a:rPr>
              <a:t> Association </a:t>
            </a:r>
          </a:p>
        </p:txBody>
      </p:sp>
    </p:spTree>
    <p:extLst>
      <p:ext uri="{BB962C8B-B14F-4D97-AF65-F5344CB8AC3E}">
        <p14:creationId xmlns:p14="http://schemas.microsoft.com/office/powerpoint/2010/main" val="42212672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1262E51-A5C1-B5FE-F72C-93925C151F24}"/>
              </a:ext>
            </a:extLst>
          </p:cNvPr>
          <p:cNvSpPr txBox="1"/>
          <p:nvPr/>
        </p:nvSpPr>
        <p:spPr>
          <a:xfrm>
            <a:off x="809787" y="2775591"/>
            <a:ext cx="10810240" cy="4062651"/>
          </a:xfrm>
          <a:prstGeom prst="rect">
            <a:avLst/>
          </a:prstGeom>
          <a:noFill/>
        </p:spPr>
        <p:txBody>
          <a:bodyPr wrap="square" rtlCol="0">
            <a:spAutoFit/>
          </a:bodyPr>
          <a:lstStyle/>
          <a:p>
            <a:pPr indent="-285750">
              <a:buFont typeface="Calibri" panose="020F0502020204030204" pitchFamily="34" charset="0"/>
              <a:buChar char="―"/>
            </a:pPr>
            <a:r>
              <a:rPr lang="en-US" sz="1600" b="1" dirty="0">
                <a:solidFill>
                  <a:schemeClr val="accent1">
                    <a:lumMod val="75000"/>
                  </a:schemeClr>
                </a:solidFill>
                <a:latin typeface="+mj-lt"/>
                <a:ea typeface="+mj-ea"/>
                <a:cs typeface="+mj-cs"/>
              </a:rPr>
              <a:t>DEFINITION OF LOT</a:t>
            </a:r>
          </a:p>
          <a:p>
            <a:pPr marL="0" lvl="1"/>
            <a:r>
              <a:rPr lang="en-US" sz="1400" dirty="0">
                <a:solidFill>
                  <a:schemeClr val="accent1">
                    <a:lumMod val="75000"/>
                  </a:schemeClr>
                </a:solidFill>
                <a:latin typeface="+mj-lt"/>
                <a:ea typeface="+mj-ea"/>
                <a:cs typeface="+mj-cs"/>
              </a:rPr>
              <a:t>The AIPCE position has always been that the definition of  a lot shall be as currently defined in 2011/91, in common with all other food stuff to assure correct traceability and reduced . The assumption that Dynamic Traceability variables can follow the product from Boat to Retail pack are simplified in relation to market conditions, distribution and assortment.</a:t>
            </a:r>
          </a:p>
          <a:p>
            <a:endParaRPr lang="en-US" sz="1400" dirty="0">
              <a:solidFill>
                <a:schemeClr val="accent1">
                  <a:lumMod val="75000"/>
                </a:schemeClr>
              </a:solidFill>
              <a:latin typeface="+mj-lt"/>
              <a:ea typeface="+mj-ea"/>
              <a:cs typeface="+mj-cs"/>
            </a:endParaRPr>
          </a:p>
          <a:p>
            <a:pPr indent="-285750">
              <a:buFont typeface="Calibri" panose="020F0502020204030204" pitchFamily="34" charset="0"/>
              <a:buChar char="―"/>
            </a:pPr>
            <a:r>
              <a:rPr lang="en-US" sz="1600" b="1" dirty="0">
                <a:solidFill>
                  <a:schemeClr val="accent1">
                    <a:lumMod val="75000"/>
                  </a:schemeClr>
                </a:solidFill>
                <a:latin typeface="+mj-lt"/>
                <a:ea typeface="+mj-ea"/>
                <a:cs typeface="+mj-cs"/>
              </a:rPr>
              <a:t>FULL DIGITALISATION </a:t>
            </a:r>
          </a:p>
          <a:p>
            <a:pPr marL="0" lvl="1"/>
            <a:r>
              <a:rPr lang="en-US" sz="1400" dirty="0">
                <a:solidFill>
                  <a:schemeClr val="accent1">
                    <a:lumMod val="75000"/>
                  </a:schemeClr>
                </a:solidFill>
                <a:latin typeface="+mj-lt"/>
                <a:ea typeface="+mj-ea"/>
                <a:cs typeface="+mj-cs"/>
              </a:rPr>
              <a:t>The project of full digitalization is welcomed, however, a properly harmonized system must allow </a:t>
            </a:r>
          </a:p>
          <a:p>
            <a:pPr marL="0" lvl="1"/>
            <a:r>
              <a:rPr lang="en-US" sz="1400" dirty="0">
                <a:solidFill>
                  <a:schemeClr val="accent1">
                    <a:lumMod val="75000"/>
                  </a:schemeClr>
                </a:solidFill>
                <a:latin typeface="+mj-lt"/>
                <a:ea typeface="+mj-ea"/>
                <a:cs typeface="+mj-cs"/>
              </a:rPr>
              <a:t>the exchange of data between all concerned systems, whether they are private systems, public regional </a:t>
            </a:r>
          </a:p>
          <a:p>
            <a:pPr marL="0" lvl="1"/>
            <a:r>
              <a:rPr lang="en-US" sz="1400" dirty="0">
                <a:solidFill>
                  <a:schemeClr val="accent1">
                    <a:lumMod val="75000"/>
                  </a:schemeClr>
                </a:solidFill>
                <a:latin typeface="+mj-lt"/>
                <a:ea typeface="+mj-ea"/>
                <a:cs typeface="+mj-cs"/>
              </a:rPr>
              <a:t>or public national ones. Despite the numerous investments made after the implementation of Council Regulation (EC) n°1224/2009, there is still no proper coordination.  The Learnings from the Sweden National digital system provides important learnings to must be accounted for. </a:t>
            </a:r>
          </a:p>
          <a:p>
            <a:pPr marL="0" lvl="1"/>
            <a:endParaRPr lang="en-US" sz="1400" dirty="0">
              <a:solidFill>
                <a:schemeClr val="accent1">
                  <a:lumMod val="75000"/>
                </a:schemeClr>
              </a:solidFill>
              <a:latin typeface="+mj-lt"/>
              <a:ea typeface="+mj-ea"/>
              <a:cs typeface="+mj-cs"/>
            </a:endParaRPr>
          </a:p>
          <a:p>
            <a:pPr marL="0" lvl="1" indent="-285750">
              <a:buFont typeface="Calibri" panose="020F0502020204030204" pitchFamily="34" charset="0"/>
              <a:buChar char="―"/>
            </a:pPr>
            <a:r>
              <a:rPr lang="en-US" sz="1600" b="1" dirty="0">
                <a:solidFill>
                  <a:schemeClr val="accent1">
                    <a:lumMod val="75000"/>
                  </a:schemeClr>
                </a:solidFill>
                <a:latin typeface="+mj-lt"/>
                <a:ea typeface="+mj-ea"/>
                <a:cs typeface="+mj-cs"/>
              </a:rPr>
              <a:t>Products falling under CN codes 16.04/16.05 (prepared/preserved fish, crustaceans/</a:t>
            </a:r>
            <a:r>
              <a:rPr lang="en-US" sz="1600" b="1" dirty="0" err="1">
                <a:solidFill>
                  <a:schemeClr val="accent1">
                    <a:lumMod val="75000"/>
                  </a:schemeClr>
                </a:solidFill>
                <a:latin typeface="+mj-lt"/>
                <a:ea typeface="+mj-ea"/>
                <a:cs typeface="+mj-cs"/>
              </a:rPr>
              <a:t>molluscs</a:t>
            </a:r>
            <a:r>
              <a:rPr lang="en-US" sz="1600" b="1" dirty="0">
                <a:solidFill>
                  <a:schemeClr val="accent1">
                    <a:lumMod val="75000"/>
                  </a:schemeClr>
                </a:solidFill>
                <a:latin typeface="+mj-lt"/>
                <a:ea typeface="+mj-ea"/>
                <a:cs typeface="+mj-cs"/>
              </a:rPr>
              <a:t>) </a:t>
            </a:r>
          </a:p>
          <a:p>
            <a:pPr marL="0" lvl="1"/>
            <a:r>
              <a:rPr lang="en-US" sz="1400" dirty="0">
                <a:solidFill>
                  <a:schemeClr val="accent1">
                    <a:lumMod val="75000"/>
                  </a:schemeClr>
                </a:solidFill>
                <a:latin typeface="+mj-lt"/>
                <a:ea typeface="+mj-ea"/>
                <a:cs typeface="+mj-cs"/>
              </a:rPr>
              <a:t>are “processed fishery products”, composed of different ingredients (not only fish) and the definition of lots, as proposed, is completely impracticable. Therefore, it is essential that the proposed regulation should not provide the application of the definition of lot for products falling under these CN codes</a:t>
            </a:r>
          </a:p>
          <a:p>
            <a:pPr marL="0" lvl="1" indent="-285750">
              <a:buFont typeface="Calibri" panose="020F0502020204030204" pitchFamily="34" charset="0"/>
              <a:buChar char="―"/>
            </a:pPr>
            <a:endParaRPr lang="en-US" sz="1400" dirty="0">
              <a:solidFill>
                <a:schemeClr val="accent1">
                  <a:lumMod val="75000"/>
                </a:schemeClr>
              </a:solidFill>
              <a:latin typeface="+mj-lt"/>
              <a:ea typeface="+mj-ea"/>
              <a:cs typeface="+mj-cs"/>
            </a:endParaRPr>
          </a:p>
          <a:p>
            <a:pPr marL="0" lvl="1" indent="-285750">
              <a:buFont typeface="Calibri" panose="020F0502020204030204" pitchFamily="34" charset="0"/>
              <a:buChar char="―"/>
            </a:pPr>
            <a:r>
              <a:rPr lang="en-US" sz="1400" b="1" dirty="0">
                <a:solidFill>
                  <a:schemeClr val="accent1">
                    <a:lumMod val="75000"/>
                  </a:schemeClr>
                </a:solidFill>
                <a:latin typeface="+mj-lt"/>
                <a:ea typeface="+mj-ea"/>
                <a:cs typeface="+mj-cs"/>
              </a:rPr>
              <a:t>HARMONISATION OR RATHER THE LACK OF IT &amp; CONSEQUENCE ON LEVEL PLAYING FIELD </a:t>
            </a:r>
          </a:p>
          <a:p>
            <a:endParaRPr lang="en-US" sz="1600" dirty="0"/>
          </a:p>
        </p:txBody>
      </p:sp>
      <p:sp>
        <p:nvSpPr>
          <p:cNvPr id="5" name="TextBox 4">
            <a:extLst>
              <a:ext uri="{FF2B5EF4-FFF2-40B4-BE49-F238E27FC236}">
                <a16:creationId xmlns:a16="http://schemas.microsoft.com/office/drawing/2014/main" id="{5A109947-8617-1F0E-DD3E-AE317E87DF23}"/>
              </a:ext>
            </a:extLst>
          </p:cNvPr>
          <p:cNvSpPr txBox="1"/>
          <p:nvPr/>
        </p:nvSpPr>
        <p:spPr>
          <a:xfrm>
            <a:off x="809787" y="2095682"/>
            <a:ext cx="11672054" cy="584775"/>
          </a:xfrm>
          <a:prstGeom prst="rect">
            <a:avLst/>
          </a:prstGeom>
          <a:noFill/>
        </p:spPr>
        <p:txBody>
          <a:bodyPr wrap="square" rtlCol="0">
            <a:spAutoFit/>
          </a:bodyPr>
          <a:lstStyle/>
          <a:p>
            <a:endParaRPr lang="en-US" sz="1600" dirty="0"/>
          </a:p>
          <a:p>
            <a:r>
              <a:rPr lang="en-US" sz="1600" b="1" dirty="0">
                <a:solidFill>
                  <a:schemeClr val="accent1">
                    <a:lumMod val="75000"/>
                  </a:schemeClr>
                </a:solidFill>
                <a:latin typeface="+mj-lt"/>
                <a:ea typeface="+mj-ea"/>
                <a:cs typeface="+mj-cs"/>
              </a:rPr>
              <a:t>CONCERNS IN NEW FISHERIES CONTROL REGULATION: PRACTICAL IMPLEMENTATION AND AUDITABILITY OF NEW PROPOSED RULE </a:t>
            </a:r>
            <a:endParaRPr lang="en-BE" sz="1600" b="1" dirty="0">
              <a:solidFill>
                <a:schemeClr val="accent1">
                  <a:lumMod val="75000"/>
                </a:schemeClr>
              </a:solidFill>
              <a:latin typeface="+mj-lt"/>
              <a:ea typeface="+mj-ea"/>
              <a:cs typeface="+mj-cs"/>
            </a:endParaRPr>
          </a:p>
        </p:txBody>
      </p:sp>
      <p:pic>
        <p:nvPicPr>
          <p:cNvPr id="2" name="Picture 2">
            <a:extLst>
              <a:ext uri="{FF2B5EF4-FFF2-40B4-BE49-F238E27FC236}">
                <a16:creationId xmlns:a16="http://schemas.microsoft.com/office/drawing/2014/main" id="{10CDB027-FE36-C1ED-44A8-7DB21D0828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70156" y="81314"/>
            <a:ext cx="1337973" cy="927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Bildobjekt 2">
            <a:extLst>
              <a:ext uri="{FF2B5EF4-FFF2-40B4-BE49-F238E27FC236}">
                <a16:creationId xmlns:a16="http://schemas.microsoft.com/office/drawing/2014/main" id="{7DF3BD32-A01F-4625-01A3-35D4F893EAB0}"/>
              </a:ext>
            </a:extLst>
          </p:cNvPr>
          <p:cNvPicPr>
            <a:picLocks noChangeAspect="1"/>
          </p:cNvPicPr>
          <p:nvPr/>
        </p:nvPicPr>
        <p:blipFill>
          <a:blip r:embed="rId3"/>
          <a:stretch>
            <a:fillRect/>
          </a:stretch>
        </p:blipFill>
        <p:spPr>
          <a:xfrm>
            <a:off x="0" y="0"/>
            <a:ext cx="10196444" cy="2095682"/>
          </a:xfrm>
          <a:prstGeom prst="rect">
            <a:avLst/>
          </a:prstGeom>
        </p:spPr>
      </p:pic>
      <p:sp>
        <p:nvSpPr>
          <p:cNvPr id="7" name="textruta 6">
            <a:extLst>
              <a:ext uri="{FF2B5EF4-FFF2-40B4-BE49-F238E27FC236}">
                <a16:creationId xmlns:a16="http://schemas.microsoft.com/office/drawing/2014/main" id="{9C9227EF-096A-28D1-C5E2-17C749F44657}"/>
              </a:ext>
            </a:extLst>
          </p:cNvPr>
          <p:cNvSpPr txBox="1"/>
          <p:nvPr/>
        </p:nvSpPr>
        <p:spPr>
          <a:xfrm>
            <a:off x="1482292" y="1283319"/>
            <a:ext cx="8951008" cy="707886"/>
          </a:xfrm>
          <a:prstGeom prst="rect">
            <a:avLst/>
          </a:prstGeom>
          <a:noFill/>
        </p:spPr>
        <p:txBody>
          <a:bodyPr wrap="square">
            <a:spAutoFit/>
          </a:bodyPr>
          <a:lstStyle/>
          <a:p>
            <a:r>
              <a:rPr lang="sv-SE" sz="2000" b="1" dirty="0">
                <a:solidFill>
                  <a:schemeClr val="accent1">
                    <a:lumMod val="75000"/>
                  </a:schemeClr>
                </a:solidFill>
                <a:latin typeface="+mj-lt"/>
                <a:ea typeface="+mj-ea"/>
                <a:cs typeface="+mj-cs"/>
              </a:rPr>
              <a:t>The major </a:t>
            </a:r>
            <a:r>
              <a:rPr lang="sv-SE" sz="2000" b="1" dirty="0" err="1">
                <a:solidFill>
                  <a:schemeClr val="accent1">
                    <a:lumMod val="75000"/>
                  </a:schemeClr>
                </a:solidFill>
                <a:latin typeface="+mj-lt"/>
                <a:ea typeface="+mj-ea"/>
                <a:cs typeface="+mj-cs"/>
              </a:rPr>
              <a:t>concern</a:t>
            </a:r>
            <a:r>
              <a:rPr lang="sv-SE" sz="2000" b="1" dirty="0">
                <a:solidFill>
                  <a:schemeClr val="accent1">
                    <a:lumMod val="75000"/>
                  </a:schemeClr>
                </a:solidFill>
                <a:latin typeface="+mj-lt"/>
                <a:ea typeface="+mj-ea"/>
                <a:cs typeface="+mj-cs"/>
              </a:rPr>
              <a:t> on the </a:t>
            </a:r>
            <a:r>
              <a:rPr lang="sv-SE" sz="2000" b="1" dirty="0" err="1">
                <a:solidFill>
                  <a:schemeClr val="accent1">
                    <a:lumMod val="75000"/>
                  </a:schemeClr>
                </a:solidFill>
                <a:latin typeface="+mj-lt"/>
                <a:ea typeface="+mj-ea"/>
                <a:cs typeface="+mj-cs"/>
              </a:rPr>
              <a:t>regulation</a:t>
            </a:r>
            <a:r>
              <a:rPr lang="sv-SE" sz="2000" b="1" dirty="0">
                <a:solidFill>
                  <a:schemeClr val="accent1">
                    <a:lumMod val="75000"/>
                  </a:schemeClr>
                </a:solidFill>
                <a:latin typeface="+mj-lt"/>
                <a:ea typeface="+mj-ea"/>
                <a:cs typeface="+mj-cs"/>
              </a:rPr>
              <a:t> </a:t>
            </a:r>
            <a:r>
              <a:rPr lang="sv-SE" sz="2000" b="1" dirty="0" err="1">
                <a:solidFill>
                  <a:schemeClr val="accent1">
                    <a:lumMod val="75000"/>
                  </a:schemeClr>
                </a:solidFill>
                <a:latin typeface="+mj-lt"/>
                <a:ea typeface="+mj-ea"/>
                <a:cs typeface="+mj-cs"/>
              </a:rPr>
              <a:t>of</a:t>
            </a:r>
            <a:r>
              <a:rPr lang="sv-SE" sz="2000" b="1" dirty="0">
                <a:solidFill>
                  <a:schemeClr val="accent1">
                    <a:lumMod val="75000"/>
                  </a:schemeClr>
                </a:solidFill>
                <a:latin typeface="+mj-lt"/>
                <a:ea typeface="+mj-ea"/>
                <a:cs typeface="+mj-cs"/>
              </a:rPr>
              <a:t> </a:t>
            </a:r>
            <a:r>
              <a:rPr lang="sv-SE" sz="2000" b="1" dirty="0" err="1">
                <a:solidFill>
                  <a:schemeClr val="accent1">
                    <a:lumMod val="75000"/>
                  </a:schemeClr>
                </a:solidFill>
                <a:latin typeface="+mj-lt"/>
                <a:ea typeface="+mj-ea"/>
                <a:cs typeface="+mj-cs"/>
              </a:rPr>
              <a:t>traceability</a:t>
            </a:r>
            <a:r>
              <a:rPr lang="sv-SE" sz="2000" b="1" dirty="0">
                <a:solidFill>
                  <a:schemeClr val="accent1">
                    <a:lumMod val="75000"/>
                  </a:schemeClr>
                </a:solidFill>
                <a:latin typeface="+mj-lt"/>
                <a:ea typeface="+mj-ea"/>
                <a:cs typeface="+mj-cs"/>
              </a:rPr>
              <a:t> </a:t>
            </a:r>
            <a:r>
              <a:rPr lang="sv-SE" sz="2000" b="1" dirty="0" err="1">
                <a:solidFill>
                  <a:schemeClr val="accent1">
                    <a:lumMod val="75000"/>
                  </a:schemeClr>
                </a:solidFill>
                <a:latin typeface="+mj-lt"/>
                <a:ea typeface="+mj-ea"/>
                <a:cs typeface="+mj-cs"/>
              </a:rPr>
              <a:t>based</a:t>
            </a:r>
            <a:r>
              <a:rPr lang="sv-SE" sz="2000" b="1" dirty="0">
                <a:solidFill>
                  <a:schemeClr val="accent1">
                    <a:lumMod val="75000"/>
                  </a:schemeClr>
                </a:solidFill>
                <a:latin typeface="+mj-lt"/>
                <a:ea typeface="+mj-ea"/>
                <a:cs typeface="+mj-cs"/>
              </a:rPr>
              <a:t> on </a:t>
            </a:r>
            <a:r>
              <a:rPr lang="sv-SE" sz="2000" b="1" dirty="0" err="1">
                <a:solidFill>
                  <a:schemeClr val="accent1">
                    <a:lumMod val="75000"/>
                  </a:schemeClr>
                </a:solidFill>
                <a:latin typeface="+mj-lt"/>
                <a:ea typeface="+mj-ea"/>
                <a:cs typeface="+mj-cs"/>
              </a:rPr>
              <a:t>boat</a:t>
            </a:r>
            <a:r>
              <a:rPr lang="sv-SE" sz="2000" b="1" dirty="0">
                <a:solidFill>
                  <a:schemeClr val="accent1">
                    <a:lumMod val="75000"/>
                  </a:schemeClr>
                </a:solidFill>
                <a:latin typeface="+mj-lt"/>
                <a:ea typeface="+mj-ea"/>
                <a:cs typeface="+mj-cs"/>
              </a:rPr>
              <a:t> and </a:t>
            </a:r>
            <a:r>
              <a:rPr lang="sv-SE" sz="2000" b="1" dirty="0" err="1">
                <a:solidFill>
                  <a:schemeClr val="accent1">
                    <a:lumMod val="75000"/>
                  </a:schemeClr>
                </a:solidFill>
                <a:latin typeface="+mj-lt"/>
                <a:ea typeface="+mj-ea"/>
                <a:cs typeface="+mj-cs"/>
              </a:rPr>
              <a:t>landings</a:t>
            </a:r>
            <a:r>
              <a:rPr lang="sv-SE" sz="2000" b="1" dirty="0">
                <a:solidFill>
                  <a:schemeClr val="accent1">
                    <a:lumMod val="75000"/>
                  </a:schemeClr>
                </a:solidFill>
                <a:latin typeface="+mj-lt"/>
                <a:ea typeface="+mj-ea"/>
                <a:cs typeface="+mj-cs"/>
              </a:rPr>
              <a:t> </a:t>
            </a:r>
            <a:r>
              <a:rPr lang="sv-SE" sz="2000" b="1" dirty="0" err="1">
                <a:solidFill>
                  <a:schemeClr val="accent1">
                    <a:lumMod val="75000"/>
                  </a:schemeClr>
                </a:solidFill>
                <a:latin typeface="+mj-lt"/>
                <a:ea typeface="+mj-ea"/>
                <a:cs typeface="+mj-cs"/>
              </a:rPr>
              <a:t>through</a:t>
            </a:r>
            <a:r>
              <a:rPr lang="sv-SE" sz="2000" b="1" dirty="0">
                <a:solidFill>
                  <a:schemeClr val="accent1">
                    <a:lumMod val="75000"/>
                  </a:schemeClr>
                </a:solidFill>
                <a:latin typeface="+mj-lt"/>
                <a:ea typeface="+mj-ea"/>
                <a:cs typeface="+mj-cs"/>
              </a:rPr>
              <a:t> the </a:t>
            </a:r>
            <a:r>
              <a:rPr lang="sv-SE" sz="2000" b="1" dirty="0" err="1">
                <a:solidFill>
                  <a:schemeClr val="accent1">
                    <a:lumMod val="75000"/>
                  </a:schemeClr>
                </a:solidFill>
                <a:latin typeface="+mj-lt"/>
                <a:ea typeface="+mj-ea"/>
                <a:cs typeface="+mj-cs"/>
              </a:rPr>
              <a:t>value</a:t>
            </a:r>
            <a:r>
              <a:rPr lang="sv-SE" sz="2000" b="1" dirty="0">
                <a:solidFill>
                  <a:schemeClr val="accent1">
                    <a:lumMod val="75000"/>
                  </a:schemeClr>
                </a:solidFill>
                <a:latin typeface="+mj-lt"/>
                <a:ea typeface="+mj-ea"/>
                <a:cs typeface="+mj-cs"/>
              </a:rPr>
              <a:t> </a:t>
            </a:r>
            <a:r>
              <a:rPr lang="sv-SE" sz="2000" b="1" dirty="0" err="1">
                <a:solidFill>
                  <a:schemeClr val="accent1">
                    <a:lumMod val="75000"/>
                  </a:schemeClr>
                </a:solidFill>
                <a:latin typeface="+mj-lt"/>
                <a:ea typeface="+mj-ea"/>
                <a:cs typeface="+mj-cs"/>
              </a:rPr>
              <a:t>chain</a:t>
            </a:r>
            <a:r>
              <a:rPr lang="sv-SE" sz="2000" b="1" dirty="0">
                <a:solidFill>
                  <a:schemeClr val="accent1">
                    <a:lumMod val="75000"/>
                  </a:schemeClr>
                </a:solidFill>
                <a:latin typeface="+mj-lt"/>
                <a:ea typeface="+mj-ea"/>
                <a:cs typeface="+mj-cs"/>
              </a:rPr>
              <a:t> </a:t>
            </a:r>
            <a:r>
              <a:rPr lang="sv-SE" sz="2000" b="1" dirty="0" err="1">
                <a:solidFill>
                  <a:schemeClr val="accent1">
                    <a:lumMod val="75000"/>
                  </a:schemeClr>
                </a:solidFill>
                <a:latin typeface="+mj-lt"/>
                <a:ea typeface="+mj-ea"/>
                <a:cs typeface="+mj-cs"/>
              </a:rPr>
              <a:t>are</a:t>
            </a:r>
            <a:r>
              <a:rPr lang="sv-SE" sz="2000" b="1" dirty="0">
                <a:solidFill>
                  <a:schemeClr val="accent1">
                    <a:lumMod val="75000"/>
                  </a:schemeClr>
                </a:solidFill>
                <a:latin typeface="+mj-lt"/>
                <a:ea typeface="+mj-ea"/>
                <a:cs typeface="+mj-cs"/>
              </a:rPr>
              <a:t> the </a:t>
            </a:r>
            <a:r>
              <a:rPr lang="sv-SE" sz="2000" b="1" dirty="0" err="1">
                <a:solidFill>
                  <a:schemeClr val="accent1">
                    <a:lumMod val="75000"/>
                  </a:schemeClr>
                </a:solidFill>
                <a:latin typeface="+mj-lt"/>
                <a:ea typeface="+mj-ea"/>
                <a:cs typeface="+mj-cs"/>
              </a:rPr>
              <a:t>simplified</a:t>
            </a:r>
            <a:r>
              <a:rPr lang="sv-SE" sz="2000" b="1" dirty="0">
                <a:solidFill>
                  <a:schemeClr val="accent1">
                    <a:lumMod val="75000"/>
                  </a:schemeClr>
                </a:solidFill>
                <a:latin typeface="+mj-lt"/>
                <a:ea typeface="+mj-ea"/>
                <a:cs typeface="+mj-cs"/>
              </a:rPr>
              <a:t> </a:t>
            </a:r>
            <a:r>
              <a:rPr lang="sv-SE" sz="2000" b="1" dirty="0" err="1">
                <a:solidFill>
                  <a:schemeClr val="accent1">
                    <a:lumMod val="75000"/>
                  </a:schemeClr>
                </a:solidFill>
                <a:latin typeface="+mj-lt"/>
                <a:ea typeface="+mj-ea"/>
                <a:cs typeface="+mj-cs"/>
              </a:rPr>
              <a:t>assumption</a:t>
            </a:r>
            <a:r>
              <a:rPr lang="sv-SE" sz="2000" b="1" dirty="0">
                <a:solidFill>
                  <a:schemeClr val="accent1">
                    <a:lumMod val="75000"/>
                  </a:schemeClr>
                </a:solidFill>
                <a:latin typeface="+mj-lt"/>
                <a:ea typeface="+mj-ea"/>
                <a:cs typeface="+mj-cs"/>
              </a:rPr>
              <a:t> on </a:t>
            </a:r>
            <a:r>
              <a:rPr lang="sv-SE" sz="2000" b="1" dirty="0" err="1">
                <a:solidFill>
                  <a:schemeClr val="accent1">
                    <a:lumMod val="75000"/>
                  </a:schemeClr>
                </a:solidFill>
                <a:latin typeface="+mj-lt"/>
                <a:ea typeface="+mj-ea"/>
                <a:cs typeface="+mj-cs"/>
              </a:rPr>
              <a:t>Food</a:t>
            </a:r>
            <a:r>
              <a:rPr lang="sv-SE" sz="2000" b="1" dirty="0">
                <a:solidFill>
                  <a:schemeClr val="accent1">
                    <a:lumMod val="75000"/>
                  </a:schemeClr>
                </a:solidFill>
                <a:latin typeface="+mj-lt"/>
                <a:ea typeface="+mj-ea"/>
                <a:cs typeface="+mj-cs"/>
              </a:rPr>
              <a:t> </a:t>
            </a:r>
            <a:r>
              <a:rPr lang="sv-SE" sz="2000" b="1" dirty="0" err="1">
                <a:solidFill>
                  <a:schemeClr val="accent1">
                    <a:lumMod val="75000"/>
                  </a:schemeClr>
                </a:solidFill>
                <a:latin typeface="+mj-lt"/>
                <a:ea typeface="+mj-ea"/>
                <a:cs typeface="+mj-cs"/>
              </a:rPr>
              <a:t>production</a:t>
            </a:r>
            <a:r>
              <a:rPr lang="sv-SE" sz="2000" b="1" dirty="0">
                <a:solidFill>
                  <a:schemeClr val="accent1">
                    <a:lumMod val="75000"/>
                  </a:schemeClr>
                </a:solidFill>
                <a:latin typeface="+mj-lt"/>
                <a:ea typeface="+mj-ea"/>
                <a:cs typeface="+mj-cs"/>
              </a:rPr>
              <a:t> </a:t>
            </a:r>
            <a:r>
              <a:rPr lang="sv-SE" sz="2000" b="1" dirty="0" err="1">
                <a:solidFill>
                  <a:schemeClr val="accent1">
                    <a:lumMod val="75000"/>
                  </a:schemeClr>
                </a:solidFill>
                <a:latin typeface="+mj-lt"/>
                <a:ea typeface="+mj-ea"/>
                <a:cs typeface="+mj-cs"/>
              </a:rPr>
              <a:t>of</a:t>
            </a:r>
            <a:r>
              <a:rPr lang="sv-SE" sz="2000" b="1" dirty="0">
                <a:solidFill>
                  <a:schemeClr val="accent1">
                    <a:lumMod val="75000"/>
                  </a:schemeClr>
                </a:solidFill>
                <a:latin typeface="+mj-lt"/>
                <a:ea typeface="+mj-ea"/>
                <a:cs typeface="+mj-cs"/>
              </a:rPr>
              <a:t> </a:t>
            </a:r>
            <a:r>
              <a:rPr lang="sv-SE" sz="2000" b="1" dirty="0" err="1">
                <a:solidFill>
                  <a:schemeClr val="accent1">
                    <a:lumMod val="75000"/>
                  </a:schemeClr>
                </a:solidFill>
                <a:latin typeface="+mj-lt"/>
                <a:ea typeface="+mj-ea"/>
                <a:cs typeface="+mj-cs"/>
              </a:rPr>
              <a:t>Seafood</a:t>
            </a:r>
            <a:endParaRPr lang="sv-SE" sz="2000" b="1" dirty="0">
              <a:solidFill>
                <a:schemeClr val="accent1">
                  <a:lumMod val="75000"/>
                </a:schemeClr>
              </a:solidFill>
              <a:latin typeface="+mj-lt"/>
              <a:ea typeface="+mj-ea"/>
              <a:cs typeface="+mj-cs"/>
            </a:endParaRPr>
          </a:p>
        </p:txBody>
      </p:sp>
    </p:spTree>
    <p:extLst>
      <p:ext uri="{BB962C8B-B14F-4D97-AF65-F5344CB8AC3E}">
        <p14:creationId xmlns:p14="http://schemas.microsoft.com/office/powerpoint/2010/main" val="834208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FB75966-4B74-7CA8-9B05-5886E45036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44477" y="120232"/>
            <a:ext cx="1337973" cy="927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Bildobjekt 2">
            <a:extLst>
              <a:ext uri="{FF2B5EF4-FFF2-40B4-BE49-F238E27FC236}">
                <a16:creationId xmlns:a16="http://schemas.microsoft.com/office/drawing/2014/main" id="{D81554CD-4389-1D7A-0E68-4E0145F77152}"/>
              </a:ext>
            </a:extLst>
          </p:cNvPr>
          <p:cNvPicPr>
            <a:picLocks noChangeAspect="1"/>
          </p:cNvPicPr>
          <p:nvPr/>
        </p:nvPicPr>
        <p:blipFill>
          <a:blip r:embed="rId3"/>
          <a:stretch>
            <a:fillRect/>
          </a:stretch>
        </p:blipFill>
        <p:spPr>
          <a:xfrm>
            <a:off x="0" y="0"/>
            <a:ext cx="10196444" cy="2095682"/>
          </a:xfrm>
          <a:prstGeom prst="rect">
            <a:avLst/>
          </a:prstGeom>
        </p:spPr>
      </p:pic>
      <p:sp>
        <p:nvSpPr>
          <p:cNvPr id="5" name="Rubrik 1">
            <a:extLst>
              <a:ext uri="{FF2B5EF4-FFF2-40B4-BE49-F238E27FC236}">
                <a16:creationId xmlns:a16="http://schemas.microsoft.com/office/drawing/2014/main" id="{6ADF630E-BCC6-779D-4CE5-803A401B9C5E}"/>
              </a:ext>
            </a:extLst>
          </p:cNvPr>
          <p:cNvSpPr txBox="1">
            <a:spLocks/>
          </p:cNvSpPr>
          <p:nvPr/>
        </p:nvSpPr>
        <p:spPr>
          <a:xfrm>
            <a:off x="1416423" y="2466951"/>
            <a:ext cx="9144000" cy="3353804"/>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solidFill>
                  <a:schemeClr val="accent1">
                    <a:lumMod val="75000"/>
                  </a:schemeClr>
                </a:solidFill>
              </a:rPr>
              <a:t>Understanding the normal Seafood </a:t>
            </a:r>
          </a:p>
          <a:p>
            <a:pPr algn="ctr"/>
            <a:r>
              <a:rPr lang="en-US" dirty="0">
                <a:solidFill>
                  <a:schemeClr val="accent1">
                    <a:lumMod val="75000"/>
                  </a:schemeClr>
                </a:solidFill>
              </a:rPr>
              <a:t>value chain and traceability</a:t>
            </a:r>
            <a:br>
              <a:rPr lang="en-US" dirty="0"/>
            </a:br>
            <a:endParaRPr lang="sv-SE" sz="4900" dirty="0">
              <a:solidFill>
                <a:schemeClr val="accent5">
                  <a:lumMod val="50000"/>
                </a:schemeClr>
              </a:solidFill>
            </a:endParaRPr>
          </a:p>
        </p:txBody>
      </p:sp>
    </p:spTree>
    <p:extLst>
      <p:ext uri="{BB962C8B-B14F-4D97-AF65-F5344CB8AC3E}">
        <p14:creationId xmlns:p14="http://schemas.microsoft.com/office/powerpoint/2010/main" val="18803303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Rak koppling 2">
            <a:extLst>
              <a:ext uri="{FF2B5EF4-FFF2-40B4-BE49-F238E27FC236}">
                <a16:creationId xmlns:a16="http://schemas.microsoft.com/office/drawing/2014/main" id="{DEFCD875-2ED0-4AD4-8ED2-3E024C39B8BC}"/>
              </a:ext>
            </a:extLst>
          </p:cNvPr>
          <p:cNvCxnSpPr>
            <a:cxnSpLocks/>
          </p:cNvCxnSpPr>
          <p:nvPr/>
        </p:nvCxnSpPr>
        <p:spPr>
          <a:xfrm flipV="1">
            <a:off x="0" y="6505963"/>
            <a:ext cx="12192000" cy="32397"/>
          </a:xfrm>
          <a:prstGeom prst="line">
            <a:avLst/>
          </a:prstGeom>
          <a:ln w="762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Platshållare för innehåll 3">
            <a:extLst>
              <a:ext uri="{FF2B5EF4-FFF2-40B4-BE49-F238E27FC236}">
                <a16:creationId xmlns:a16="http://schemas.microsoft.com/office/drawing/2014/main" id="{F0E50EDE-C4BC-4BF5-B669-18D0FD7995BE}"/>
              </a:ext>
            </a:extLst>
          </p:cNvPr>
          <p:cNvGraphicFramePr>
            <a:graphicFrameLocks/>
          </p:cNvGraphicFramePr>
          <p:nvPr/>
        </p:nvGraphicFramePr>
        <p:xfrm>
          <a:off x="0" y="892747"/>
          <a:ext cx="3107183" cy="1491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Platshållare för innehåll 3">
            <a:extLst>
              <a:ext uri="{FF2B5EF4-FFF2-40B4-BE49-F238E27FC236}">
                <a16:creationId xmlns:a16="http://schemas.microsoft.com/office/drawing/2014/main" id="{1124485B-211D-4E47-B33A-57664346C7E0}"/>
              </a:ext>
            </a:extLst>
          </p:cNvPr>
          <p:cNvGraphicFramePr>
            <a:graphicFrameLocks/>
          </p:cNvGraphicFramePr>
          <p:nvPr/>
        </p:nvGraphicFramePr>
        <p:xfrm>
          <a:off x="2778711" y="839802"/>
          <a:ext cx="5493874" cy="156712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6" name="Platshållare för innehåll 3">
            <a:extLst>
              <a:ext uri="{FF2B5EF4-FFF2-40B4-BE49-F238E27FC236}">
                <a16:creationId xmlns:a16="http://schemas.microsoft.com/office/drawing/2014/main" id="{055AD748-4431-4576-A26C-24BE6AC1A3D4}"/>
              </a:ext>
            </a:extLst>
          </p:cNvPr>
          <p:cNvGraphicFramePr>
            <a:graphicFrameLocks/>
          </p:cNvGraphicFramePr>
          <p:nvPr/>
        </p:nvGraphicFramePr>
        <p:xfrm>
          <a:off x="8370815" y="862544"/>
          <a:ext cx="3821185" cy="1521641"/>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7" name="Ellips 6">
            <a:extLst>
              <a:ext uri="{FF2B5EF4-FFF2-40B4-BE49-F238E27FC236}">
                <a16:creationId xmlns:a16="http://schemas.microsoft.com/office/drawing/2014/main" id="{8E569E60-6D23-4700-83C5-41C75C6DD9C6}"/>
              </a:ext>
            </a:extLst>
          </p:cNvPr>
          <p:cNvSpPr/>
          <p:nvPr/>
        </p:nvSpPr>
        <p:spPr>
          <a:xfrm>
            <a:off x="1134720" y="3407699"/>
            <a:ext cx="798990" cy="433587"/>
          </a:xfrm>
          <a:prstGeom prst="ellipse">
            <a:avLst/>
          </a:prstGeom>
          <a:solidFill>
            <a:schemeClr val="accent4">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textruta 7">
            <a:extLst>
              <a:ext uri="{FF2B5EF4-FFF2-40B4-BE49-F238E27FC236}">
                <a16:creationId xmlns:a16="http://schemas.microsoft.com/office/drawing/2014/main" id="{2A6AFFBE-3C05-4B64-A53E-0B62FD559EEE}"/>
              </a:ext>
            </a:extLst>
          </p:cNvPr>
          <p:cNvSpPr txBox="1"/>
          <p:nvPr/>
        </p:nvSpPr>
        <p:spPr>
          <a:xfrm>
            <a:off x="1225972" y="3439826"/>
            <a:ext cx="628072" cy="369332"/>
          </a:xfrm>
          <a:prstGeom prst="rect">
            <a:avLst/>
          </a:prstGeom>
          <a:noFill/>
        </p:spPr>
        <p:txBody>
          <a:bodyPr wrap="square" rtlCol="0">
            <a:spAutoFit/>
          </a:bodyPr>
          <a:lstStyle/>
          <a:p>
            <a:r>
              <a:rPr lang="sv-SE" dirty="0"/>
              <a:t>A </a:t>
            </a:r>
            <a:r>
              <a:rPr lang="sv-SE" dirty="0" err="1"/>
              <a:t>lot</a:t>
            </a:r>
            <a:endParaRPr lang="sv-SE" dirty="0"/>
          </a:p>
        </p:txBody>
      </p:sp>
      <p:sp>
        <p:nvSpPr>
          <p:cNvPr id="9" name="textruta 8">
            <a:extLst>
              <a:ext uri="{FF2B5EF4-FFF2-40B4-BE49-F238E27FC236}">
                <a16:creationId xmlns:a16="http://schemas.microsoft.com/office/drawing/2014/main" id="{2C7D180D-2032-4F91-8488-314103C725BF}"/>
              </a:ext>
            </a:extLst>
          </p:cNvPr>
          <p:cNvSpPr txBox="1"/>
          <p:nvPr/>
        </p:nvSpPr>
        <p:spPr>
          <a:xfrm>
            <a:off x="167324" y="3252911"/>
            <a:ext cx="1119444" cy="707886"/>
          </a:xfrm>
          <a:prstGeom prst="rect">
            <a:avLst/>
          </a:prstGeom>
          <a:noFill/>
        </p:spPr>
        <p:txBody>
          <a:bodyPr wrap="square" rtlCol="0">
            <a:spAutoFit/>
          </a:bodyPr>
          <a:lstStyle/>
          <a:p>
            <a:r>
              <a:rPr lang="sv-SE" sz="1000" dirty="0"/>
              <a:t>VESSEL, GEOGRAFIC AREA, PRODUCT, ETC</a:t>
            </a:r>
          </a:p>
        </p:txBody>
      </p:sp>
      <p:pic>
        <p:nvPicPr>
          <p:cNvPr id="65" name="Bildobjekt 64">
            <a:extLst>
              <a:ext uri="{FF2B5EF4-FFF2-40B4-BE49-F238E27FC236}">
                <a16:creationId xmlns:a16="http://schemas.microsoft.com/office/drawing/2014/main" id="{87D297AF-E538-44E4-ACB9-E03A9C8FAFAD}"/>
              </a:ext>
            </a:extLst>
          </p:cNvPr>
          <p:cNvPicPr>
            <a:picLocks noChangeAspect="1"/>
          </p:cNvPicPr>
          <p:nvPr/>
        </p:nvPicPr>
        <p:blipFill>
          <a:blip r:embed="rId18"/>
          <a:stretch>
            <a:fillRect/>
          </a:stretch>
        </p:blipFill>
        <p:spPr>
          <a:xfrm>
            <a:off x="2694775" y="2062861"/>
            <a:ext cx="3401225" cy="2125198"/>
          </a:xfrm>
          <a:prstGeom prst="rect">
            <a:avLst/>
          </a:prstGeom>
        </p:spPr>
      </p:pic>
      <p:pic>
        <p:nvPicPr>
          <p:cNvPr id="66" name="Bildobjekt 65">
            <a:extLst>
              <a:ext uri="{FF2B5EF4-FFF2-40B4-BE49-F238E27FC236}">
                <a16:creationId xmlns:a16="http://schemas.microsoft.com/office/drawing/2014/main" id="{4BB6F728-213A-4CAB-8D4C-36F7652C33D1}"/>
              </a:ext>
            </a:extLst>
          </p:cNvPr>
          <p:cNvPicPr>
            <a:picLocks noChangeAspect="1"/>
          </p:cNvPicPr>
          <p:nvPr/>
        </p:nvPicPr>
        <p:blipFill>
          <a:blip r:embed="rId18"/>
          <a:stretch>
            <a:fillRect/>
          </a:stretch>
        </p:blipFill>
        <p:spPr>
          <a:xfrm>
            <a:off x="2863988" y="3823705"/>
            <a:ext cx="3232011" cy="2019467"/>
          </a:xfrm>
          <a:prstGeom prst="rect">
            <a:avLst/>
          </a:prstGeom>
        </p:spPr>
      </p:pic>
      <p:sp>
        <p:nvSpPr>
          <p:cNvPr id="67" name="Pil: höger 66">
            <a:extLst>
              <a:ext uri="{FF2B5EF4-FFF2-40B4-BE49-F238E27FC236}">
                <a16:creationId xmlns:a16="http://schemas.microsoft.com/office/drawing/2014/main" id="{2896BA3D-4C3B-424D-BDAD-44FE565AB53E}"/>
              </a:ext>
            </a:extLst>
          </p:cNvPr>
          <p:cNvSpPr/>
          <p:nvPr/>
        </p:nvSpPr>
        <p:spPr>
          <a:xfrm rot="20449900">
            <a:off x="1946672" y="3360896"/>
            <a:ext cx="1059350" cy="187255"/>
          </a:xfrm>
          <a:prstGeom prst="rightArrow">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68" name="Bildobjekt 67">
            <a:extLst>
              <a:ext uri="{FF2B5EF4-FFF2-40B4-BE49-F238E27FC236}">
                <a16:creationId xmlns:a16="http://schemas.microsoft.com/office/drawing/2014/main" id="{D0A15E17-E90F-42F9-93A0-D039FD367CC8}"/>
              </a:ext>
            </a:extLst>
          </p:cNvPr>
          <p:cNvPicPr>
            <a:picLocks noChangeAspect="1"/>
          </p:cNvPicPr>
          <p:nvPr/>
        </p:nvPicPr>
        <p:blipFill>
          <a:blip r:embed="rId19"/>
          <a:stretch>
            <a:fillRect/>
          </a:stretch>
        </p:blipFill>
        <p:spPr>
          <a:xfrm>
            <a:off x="6356266" y="2357347"/>
            <a:ext cx="683725" cy="1301283"/>
          </a:xfrm>
          <a:prstGeom prst="rect">
            <a:avLst/>
          </a:prstGeom>
        </p:spPr>
      </p:pic>
      <p:pic>
        <p:nvPicPr>
          <p:cNvPr id="69" name="Bildobjekt 68">
            <a:extLst>
              <a:ext uri="{FF2B5EF4-FFF2-40B4-BE49-F238E27FC236}">
                <a16:creationId xmlns:a16="http://schemas.microsoft.com/office/drawing/2014/main" id="{F8203233-518F-4FBE-9BB0-FAAA94DA8D21}"/>
              </a:ext>
            </a:extLst>
          </p:cNvPr>
          <p:cNvPicPr>
            <a:picLocks noChangeAspect="1"/>
          </p:cNvPicPr>
          <p:nvPr/>
        </p:nvPicPr>
        <p:blipFill>
          <a:blip r:embed="rId19"/>
          <a:stretch>
            <a:fillRect/>
          </a:stretch>
        </p:blipFill>
        <p:spPr>
          <a:xfrm>
            <a:off x="6379309" y="3637178"/>
            <a:ext cx="683725" cy="1301283"/>
          </a:xfrm>
          <a:prstGeom prst="rect">
            <a:avLst/>
          </a:prstGeom>
        </p:spPr>
      </p:pic>
      <p:pic>
        <p:nvPicPr>
          <p:cNvPr id="70" name="Bildobjekt 69">
            <a:extLst>
              <a:ext uri="{FF2B5EF4-FFF2-40B4-BE49-F238E27FC236}">
                <a16:creationId xmlns:a16="http://schemas.microsoft.com/office/drawing/2014/main" id="{E1D2C192-AB9E-40E8-A3AE-922F989B253B}"/>
              </a:ext>
            </a:extLst>
          </p:cNvPr>
          <p:cNvPicPr>
            <a:picLocks noChangeAspect="1"/>
          </p:cNvPicPr>
          <p:nvPr/>
        </p:nvPicPr>
        <p:blipFill>
          <a:blip r:embed="rId19"/>
          <a:stretch>
            <a:fillRect/>
          </a:stretch>
        </p:blipFill>
        <p:spPr>
          <a:xfrm>
            <a:off x="6379310" y="4978080"/>
            <a:ext cx="661042" cy="1258112"/>
          </a:xfrm>
          <a:prstGeom prst="rect">
            <a:avLst/>
          </a:prstGeom>
        </p:spPr>
      </p:pic>
      <p:pic>
        <p:nvPicPr>
          <p:cNvPr id="71" name="Bildobjekt 70">
            <a:extLst>
              <a:ext uri="{FF2B5EF4-FFF2-40B4-BE49-F238E27FC236}">
                <a16:creationId xmlns:a16="http://schemas.microsoft.com/office/drawing/2014/main" id="{55F66785-4919-4245-872F-0CBAE25D5829}"/>
              </a:ext>
            </a:extLst>
          </p:cNvPr>
          <p:cNvPicPr>
            <a:picLocks noChangeAspect="1"/>
          </p:cNvPicPr>
          <p:nvPr/>
        </p:nvPicPr>
        <p:blipFill>
          <a:blip r:embed="rId20"/>
          <a:stretch>
            <a:fillRect/>
          </a:stretch>
        </p:blipFill>
        <p:spPr>
          <a:xfrm>
            <a:off x="8550824" y="2198050"/>
            <a:ext cx="479902" cy="309778"/>
          </a:xfrm>
          <a:prstGeom prst="rect">
            <a:avLst/>
          </a:prstGeom>
        </p:spPr>
      </p:pic>
      <p:pic>
        <p:nvPicPr>
          <p:cNvPr id="72" name="Bildobjekt 71">
            <a:extLst>
              <a:ext uri="{FF2B5EF4-FFF2-40B4-BE49-F238E27FC236}">
                <a16:creationId xmlns:a16="http://schemas.microsoft.com/office/drawing/2014/main" id="{9FB6D5A6-C7E0-420F-8393-A11207858AEE}"/>
              </a:ext>
            </a:extLst>
          </p:cNvPr>
          <p:cNvPicPr>
            <a:picLocks noChangeAspect="1"/>
          </p:cNvPicPr>
          <p:nvPr/>
        </p:nvPicPr>
        <p:blipFill>
          <a:blip r:embed="rId20"/>
          <a:stretch>
            <a:fillRect/>
          </a:stretch>
        </p:blipFill>
        <p:spPr>
          <a:xfrm>
            <a:off x="8550824" y="2531462"/>
            <a:ext cx="479902" cy="309778"/>
          </a:xfrm>
          <a:prstGeom prst="rect">
            <a:avLst/>
          </a:prstGeom>
        </p:spPr>
      </p:pic>
      <p:pic>
        <p:nvPicPr>
          <p:cNvPr id="73" name="Bildobjekt 72">
            <a:extLst>
              <a:ext uri="{FF2B5EF4-FFF2-40B4-BE49-F238E27FC236}">
                <a16:creationId xmlns:a16="http://schemas.microsoft.com/office/drawing/2014/main" id="{45996009-C59E-4AC5-A68E-B19E73A18805}"/>
              </a:ext>
            </a:extLst>
          </p:cNvPr>
          <p:cNvPicPr>
            <a:picLocks noChangeAspect="1"/>
          </p:cNvPicPr>
          <p:nvPr/>
        </p:nvPicPr>
        <p:blipFill>
          <a:blip r:embed="rId20"/>
          <a:stretch>
            <a:fillRect/>
          </a:stretch>
        </p:blipFill>
        <p:spPr>
          <a:xfrm>
            <a:off x="8550824" y="2853099"/>
            <a:ext cx="479902" cy="309778"/>
          </a:xfrm>
          <a:prstGeom prst="rect">
            <a:avLst/>
          </a:prstGeom>
        </p:spPr>
      </p:pic>
      <p:pic>
        <p:nvPicPr>
          <p:cNvPr id="74" name="Bildobjekt 73">
            <a:extLst>
              <a:ext uri="{FF2B5EF4-FFF2-40B4-BE49-F238E27FC236}">
                <a16:creationId xmlns:a16="http://schemas.microsoft.com/office/drawing/2014/main" id="{BCB25EE4-3EA0-4C7D-9090-67FE8779BB3E}"/>
              </a:ext>
            </a:extLst>
          </p:cNvPr>
          <p:cNvPicPr>
            <a:picLocks noChangeAspect="1"/>
          </p:cNvPicPr>
          <p:nvPr/>
        </p:nvPicPr>
        <p:blipFill>
          <a:blip r:embed="rId20"/>
          <a:stretch>
            <a:fillRect/>
          </a:stretch>
        </p:blipFill>
        <p:spPr>
          <a:xfrm>
            <a:off x="8550824" y="3203014"/>
            <a:ext cx="479902" cy="309778"/>
          </a:xfrm>
          <a:prstGeom prst="rect">
            <a:avLst/>
          </a:prstGeom>
        </p:spPr>
      </p:pic>
      <p:pic>
        <p:nvPicPr>
          <p:cNvPr id="75" name="Bildobjekt 74">
            <a:extLst>
              <a:ext uri="{FF2B5EF4-FFF2-40B4-BE49-F238E27FC236}">
                <a16:creationId xmlns:a16="http://schemas.microsoft.com/office/drawing/2014/main" id="{0B3C81B0-BAF4-415B-9FCF-3BD322E9E1D3}"/>
              </a:ext>
            </a:extLst>
          </p:cNvPr>
          <p:cNvPicPr>
            <a:picLocks noChangeAspect="1"/>
          </p:cNvPicPr>
          <p:nvPr/>
        </p:nvPicPr>
        <p:blipFill>
          <a:blip r:embed="rId20"/>
          <a:stretch>
            <a:fillRect/>
          </a:stretch>
        </p:blipFill>
        <p:spPr>
          <a:xfrm>
            <a:off x="8550824" y="3548285"/>
            <a:ext cx="479902" cy="309778"/>
          </a:xfrm>
          <a:prstGeom prst="rect">
            <a:avLst/>
          </a:prstGeom>
        </p:spPr>
      </p:pic>
      <p:pic>
        <p:nvPicPr>
          <p:cNvPr id="76" name="Bildobjekt 75">
            <a:extLst>
              <a:ext uri="{FF2B5EF4-FFF2-40B4-BE49-F238E27FC236}">
                <a16:creationId xmlns:a16="http://schemas.microsoft.com/office/drawing/2014/main" id="{B768C20C-45C3-405D-8E65-8598A5F41434}"/>
              </a:ext>
            </a:extLst>
          </p:cNvPr>
          <p:cNvPicPr>
            <a:picLocks noChangeAspect="1"/>
          </p:cNvPicPr>
          <p:nvPr/>
        </p:nvPicPr>
        <p:blipFill>
          <a:blip r:embed="rId20"/>
          <a:stretch>
            <a:fillRect/>
          </a:stretch>
        </p:blipFill>
        <p:spPr>
          <a:xfrm>
            <a:off x="8550824" y="3871609"/>
            <a:ext cx="479902" cy="309778"/>
          </a:xfrm>
          <a:prstGeom prst="rect">
            <a:avLst/>
          </a:prstGeom>
        </p:spPr>
      </p:pic>
      <p:pic>
        <p:nvPicPr>
          <p:cNvPr id="77" name="Bildobjekt 76">
            <a:extLst>
              <a:ext uri="{FF2B5EF4-FFF2-40B4-BE49-F238E27FC236}">
                <a16:creationId xmlns:a16="http://schemas.microsoft.com/office/drawing/2014/main" id="{8B11E243-3ABA-4625-90AF-AA05C2FBA85A}"/>
              </a:ext>
            </a:extLst>
          </p:cNvPr>
          <p:cNvPicPr>
            <a:picLocks noChangeAspect="1"/>
          </p:cNvPicPr>
          <p:nvPr/>
        </p:nvPicPr>
        <p:blipFill>
          <a:blip r:embed="rId20"/>
          <a:stretch>
            <a:fillRect/>
          </a:stretch>
        </p:blipFill>
        <p:spPr>
          <a:xfrm>
            <a:off x="8550824" y="4172848"/>
            <a:ext cx="479902" cy="309778"/>
          </a:xfrm>
          <a:prstGeom prst="rect">
            <a:avLst/>
          </a:prstGeom>
        </p:spPr>
      </p:pic>
      <p:pic>
        <p:nvPicPr>
          <p:cNvPr id="78" name="Bildobjekt 77">
            <a:extLst>
              <a:ext uri="{FF2B5EF4-FFF2-40B4-BE49-F238E27FC236}">
                <a16:creationId xmlns:a16="http://schemas.microsoft.com/office/drawing/2014/main" id="{A6A94F72-1176-451A-A963-298A9AB49F10}"/>
              </a:ext>
            </a:extLst>
          </p:cNvPr>
          <p:cNvPicPr>
            <a:picLocks noChangeAspect="1"/>
          </p:cNvPicPr>
          <p:nvPr/>
        </p:nvPicPr>
        <p:blipFill>
          <a:blip r:embed="rId20"/>
          <a:stretch>
            <a:fillRect/>
          </a:stretch>
        </p:blipFill>
        <p:spPr>
          <a:xfrm>
            <a:off x="8550824" y="4482626"/>
            <a:ext cx="479902" cy="309778"/>
          </a:xfrm>
          <a:prstGeom prst="rect">
            <a:avLst/>
          </a:prstGeom>
        </p:spPr>
      </p:pic>
      <p:pic>
        <p:nvPicPr>
          <p:cNvPr id="79" name="Bildobjekt 78">
            <a:extLst>
              <a:ext uri="{FF2B5EF4-FFF2-40B4-BE49-F238E27FC236}">
                <a16:creationId xmlns:a16="http://schemas.microsoft.com/office/drawing/2014/main" id="{DA203EF0-CB67-48AF-BEF7-43E39309782C}"/>
              </a:ext>
            </a:extLst>
          </p:cNvPr>
          <p:cNvPicPr>
            <a:picLocks noChangeAspect="1"/>
          </p:cNvPicPr>
          <p:nvPr/>
        </p:nvPicPr>
        <p:blipFill>
          <a:blip r:embed="rId20"/>
          <a:stretch>
            <a:fillRect/>
          </a:stretch>
        </p:blipFill>
        <p:spPr>
          <a:xfrm>
            <a:off x="8550824" y="4771479"/>
            <a:ext cx="479902" cy="309778"/>
          </a:xfrm>
          <a:prstGeom prst="rect">
            <a:avLst/>
          </a:prstGeom>
        </p:spPr>
      </p:pic>
      <p:pic>
        <p:nvPicPr>
          <p:cNvPr id="80" name="Bildobjekt 79">
            <a:extLst>
              <a:ext uri="{FF2B5EF4-FFF2-40B4-BE49-F238E27FC236}">
                <a16:creationId xmlns:a16="http://schemas.microsoft.com/office/drawing/2014/main" id="{53A71F52-33AD-4C5A-A60A-75090837AF1F}"/>
              </a:ext>
            </a:extLst>
          </p:cNvPr>
          <p:cNvPicPr>
            <a:picLocks noChangeAspect="1"/>
          </p:cNvPicPr>
          <p:nvPr/>
        </p:nvPicPr>
        <p:blipFill>
          <a:blip r:embed="rId20"/>
          <a:stretch>
            <a:fillRect/>
          </a:stretch>
        </p:blipFill>
        <p:spPr>
          <a:xfrm>
            <a:off x="8531187" y="6009615"/>
            <a:ext cx="479902" cy="309778"/>
          </a:xfrm>
          <a:prstGeom prst="rect">
            <a:avLst/>
          </a:prstGeom>
        </p:spPr>
      </p:pic>
      <p:pic>
        <p:nvPicPr>
          <p:cNvPr id="81" name="Bildobjekt 80">
            <a:extLst>
              <a:ext uri="{FF2B5EF4-FFF2-40B4-BE49-F238E27FC236}">
                <a16:creationId xmlns:a16="http://schemas.microsoft.com/office/drawing/2014/main" id="{FD42B0AC-CBA8-4A93-91E6-6E2CC8C8CF05}"/>
              </a:ext>
            </a:extLst>
          </p:cNvPr>
          <p:cNvPicPr>
            <a:picLocks noChangeAspect="1"/>
          </p:cNvPicPr>
          <p:nvPr/>
        </p:nvPicPr>
        <p:blipFill>
          <a:blip r:embed="rId20"/>
          <a:stretch>
            <a:fillRect/>
          </a:stretch>
        </p:blipFill>
        <p:spPr>
          <a:xfrm>
            <a:off x="8531187" y="5688283"/>
            <a:ext cx="479902" cy="309778"/>
          </a:xfrm>
          <a:prstGeom prst="rect">
            <a:avLst/>
          </a:prstGeom>
        </p:spPr>
      </p:pic>
      <p:pic>
        <p:nvPicPr>
          <p:cNvPr id="82" name="Bildobjekt 81">
            <a:extLst>
              <a:ext uri="{FF2B5EF4-FFF2-40B4-BE49-F238E27FC236}">
                <a16:creationId xmlns:a16="http://schemas.microsoft.com/office/drawing/2014/main" id="{8ADF1A22-3E55-45B2-86D3-6A5F625EDC41}"/>
              </a:ext>
            </a:extLst>
          </p:cNvPr>
          <p:cNvPicPr>
            <a:picLocks noChangeAspect="1"/>
          </p:cNvPicPr>
          <p:nvPr/>
        </p:nvPicPr>
        <p:blipFill>
          <a:blip r:embed="rId20"/>
          <a:stretch>
            <a:fillRect/>
          </a:stretch>
        </p:blipFill>
        <p:spPr>
          <a:xfrm>
            <a:off x="8541006" y="5366951"/>
            <a:ext cx="479902" cy="309778"/>
          </a:xfrm>
          <a:prstGeom prst="rect">
            <a:avLst/>
          </a:prstGeom>
        </p:spPr>
      </p:pic>
      <p:pic>
        <p:nvPicPr>
          <p:cNvPr id="83" name="Bildobjekt 82">
            <a:extLst>
              <a:ext uri="{FF2B5EF4-FFF2-40B4-BE49-F238E27FC236}">
                <a16:creationId xmlns:a16="http://schemas.microsoft.com/office/drawing/2014/main" id="{4342F6AC-7A1A-4105-B9FB-F6399C6788AD}"/>
              </a:ext>
            </a:extLst>
          </p:cNvPr>
          <p:cNvPicPr>
            <a:picLocks noChangeAspect="1"/>
          </p:cNvPicPr>
          <p:nvPr/>
        </p:nvPicPr>
        <p:blipFill>
          <a:blip r:embed="rId20"/>
          <a:stretch>
            <a:fillRect/>
          </a:stretch>
        </p:blipFill>
        <p:spPr>
          <a:xfrm>
            <a:off x="8531187" y="5087072"/>
            <a:ext cx="479902" cy="309778"/>
          </a:xfrm>
          <a:prstGeom prst="rect">
            <a:avLst/>
          </a:prstGeom>
        </p:spPr>
      </p:pic>
      <p:cxnSp>
        <p:nvCxnSpPr>
          <p:cNvPr id="85" name="Rak pilkoppling 84">
            <a:extLst>
              <a:ext uri="{FF2B5EF4-FFF2-40B4-BE49-F238E27FC236}">
                <a16:creationId xmlns:a16="http://schemas.microsoft.com/office/drawing/2014/main" id="{D1B07E88-C903-48CD-B9CC-22767EFF8B87}"/>
              </a:ext>
            </a:extLst>
          </p:cNvPr>
          <p:cNvCxnSpPr>
            <a:stCxn id="65" idx="3"/>
          </p:cNvCxnSpPr>
          <p:nvPr/>
        </p:nvCxnSpPr>
        <p:spPr>
          <a:xfrm flipV="1">
            <a:off x="6096000" y="2573220"/>
            <a:ext cx="260266" cy="5522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7" name="Rak pilkoppling 86">
            <a:extLst>
              <a:ext uri="{FF2B5EF4-FFF2-40B4-BE49-F238E27FC236}">
                <a16:creationId xmlns:a16="http://schemas.microsoft.com/office/drawing/2014/main" id="{EFE7AFF4-43F7-429C-8113-9B0CE5B8C59B}"/>
              </a:ext>
            </a:extLst>
          </p:cNvPr>
          <p:cNvCxnSpPr>
            <a:stCxn id="65" idx="3"/>
            <a:endCxn id="68" idx="1"/>
          </p:cNvCxnSpPr>
          <p:nvPr/>
        </p:nvCxnSpPr>
        <p:spPr>
          <a:xfrm flipV="1">
            <a:off x="6096000" y="3007989"/>
            <a:ext cx="260266" cy="1174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9" name="Rak pilkoppling 88">
            <a:extLst>
              <a:ext uri="{FF2B5EF4-FFF2-40B4-BE49-F238E27FC236}">
                <a16:creationId xmlns:a16="http://schemas.microsoft.com/office/drawing/2014/main" id="{320F4A71-F054-4F3D-A96A-D645C02E33DA}"/>
              </a:ext>
            </a:extLst>
          </p:cNvPr>
          <p:cNvCxnSpPr>
            <a:stCxn id="65" idx="3"/>
          </p:cNvCxnSpPr>
          <p:nvPr/>
        </p:nvCxnSpPr>
        <p:spPr>
          <a:xfrm>
            <a:off x="6096000" y="3125460"/>
            <a:ext cx="260266" cy="2822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1" name="Rak pilkoppling 90">
            <a:extLst>
              <a:ext uri="{FF2B5EF4-FFF2-40B4-BE49-F238E27FC236}">
                <a16:creationId xmlns:a16="http://schemas.microsoft.com/office/drawing/2014/main" id="{8994418B-681A-4491-B7BC-105FAB2B788E}"/>
              </a:ext>
            </a:extLst>
          </p:cNvPr>
          <p:cNvCxnSpPr>
            <a:stCxn id="65" idx="3"/>
          </p:cNvCxnSpPr>
          <p:nvPr/>
        </p:nvCxnSpPr>
        <p:spPr>
          <a:xfrm>
            <a:off x="6096000" y="3125460"/>
            <a:ext cx="283309" cy="10274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3" name="Rak pilkoppling 92">
            <a:extLst>
              <a:ext uri="{FF2B5EF4-FFF2-40B4-BE49-F238E27FC236}">
                <a16:creationId xmlns:a16="http://schemas.microsoft.com/office/drawing/2014/main" id="{2786BB39-B38D-4AE1-AF43-6DB0DA228B48}"/>
              </a:ext>
            </a:extLst>
          </p:cNvPr>
          <p:cNvCxnSpPr>
            <a:stCxn id="65" idx="3"/>
          </p:cNvCxnSpPr>
          <p:nvPr/>
        </p:nvCxnSpPr>
        <p:spPr>
          <a:xfrm>
            <a:off x="6096000" y="3125460"/>
            <a:ext cx="260265" cy="22713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5" name="Rak pilkoppling 94">
            <a:extLst>
              <a:ext uri="{FF2B5EF4-FFF2-40B4-BE49-F238E27FC236}">
                <a16:creationId xmlns:a16="http://schemas.microsoft.com/office/drawing/2014/main" id="{44E503AA-0451-4B00-8E69-262FF58D0F56}"/>
              </a:ext>
            </a:extLst>
          </p:cNvPr>
          <p:cNvCxnSpPr>
            <a:stCxn id="65" idx="3"/>
          </p:cNvCxnSpPr>
          <p:nvPr/>
        </p:nvCxnSpPr>
        <p:spPr>
          <a:xfrm>
            <a:off x="6096000" y="3125460"/>
            <a:ext cx="293128" cy="29366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7" name="Rak pilkoppling 96">
            <a:extLst>
              <a:ext uri="{FF2B5EF4-FFF2-40B4-BE49-F238E27FC236}">
                <a16:creationId xmlns:a16="http://schemas.microsoft.com/office/drawing/2014/main" id="{3E3123B7-E2BD-4EFF-896C-07FC75D6618E}"/>
              </a:ext>
            </a:extLst>
          </p:cNvPr>
          <p:cNvCxnSpPr>
            <a:stCxn id="66" idx="3"/>
            <a:endCxn id="68" idx="1"/>
          </p:cNvCxnSpPr>
          <p:nvPr/>
        </p:nvCxnSpPr>
        <p:spPr>
          <a:xfrm flipV="1">
            <a:off x="6095999" y="3007989"/>
            <a:ext cx="260267" cy="18254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9" name="Rak pilkoppling 98">
            <a:extLst>
              <a:ext uri="{FF2B5EF4-FFF2-40B4-BE49-F238E27FC236}">
                <a16:creationId xmlns:a16="http://schemas.microsoft.com/office/drawing/2014/main" id="{AAC0C796-565A-4BD0-B107-DC3972BF30B8}"/>
              </a:ext>
            </a:extLst>
          </p:cNvPr>
          <p:cNvCxnSpPr>
            <a:stCxn id="66" idx="3"/>
          </p:cNvCxnSpPr>
          <p:nvPr/>
        </p:nvCxnSpPr>
        <p:spPr>
          <a:xfrm flipV="1">
            <a:off x="6095999" y="4462661"/>
            <a:ext cx="293129" cy="3707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1" name="Rak pilkoppling 100">
            <a:extLst>
              <a:ext uri="{FF2B5EF4-FFF2-40B4-BE49-F238E27FC236}">
                <a16:creationId xmlns:a16="http://schemas.microsoft.com/office/drawing/2014/main" id="{033CAD1B-8465-41FE-A791-722CAA0CA92C}"/>
              </a:ext>
            </a:extLst>
          </p:cNvPr>
          <p:cNvCxnSpPr>
            <a:stCxn id="66" idx="3"/>
          </p:cNvCxnSpPr>
          <p:nvPr/>
        </p:nvCxnSpPr>
        <p:spPr>
          <a:xfrm>
            <a:off x="6095999" y="4833439"/>
            <a:ext cx="312766" cy="3410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3" name="Rak pilkoppling 102">
            <a:extLst>
              <a:ext uri="{FF2B5EF4-FFF2-40B4-BE49-F238E27FC236}">
                <a16:creationId xmlns:a16="http://schemas.microsoft.com/office/drawing/2014/main" id="{576F1712-3141-42AE-AB48-B7CBB19A3067}"/>
              </a:ext>
            </a:extLst>
          </p:cNvPr>
          <p:cNvCxnSpPr>
            <a:stCxn id="66" idx="3"/>
          </p:cNvCxnSpPr>
          <p:nvPr/>
        </p:nvCxnSpPr>
        <p:spPr>
          <a:xfrm>
            <a:off x="6095999" y="4833439"/>
            <a:ext cx="260266" cy="9486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5" name="Rak pilkoppling 104">
            <a:extLst>
              <a:ext uri="{FF2B5EF4-FFF2-40B4-BE49-F238E27FC236}">
                <a16:creationId xmlns:a16="http://schemas.microsoft.com/office/drawing/2014/main" id="{D8FAFF3C-9C7C-4235-A783-0446940D696B}"/>
              </a:ext>
            </a:extLst>
          </p:cNvPr>
          <p:cNvCxnSpPr>
            <a:stCxn id="66" idx="3"/>
          </p:cNvCxnSpPr>
          <p:nvPr/>
        </p:nvCxnSpPr>
        <p:spPr>
          <a:xfrm>
            <a:off x="6095999" y="4833439"/>
            <a:ext cx="270085" cy="12819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7" name="Rak pilkoppling 106">
            <a:extLst>
              <a:ext uri="{FF2B5EF4-FFF2-40B4-BE49-F238E27FC236}">
                <a16:creationId xmlns:a16="http://schemas.microsoft.com/office/drawing/2014/main" id="{6E525B10-0D66-449A-B63B-EF67ABE9992D}"/>
              </a:ext>
            </a:extLst>
          </p:cNvPr>
          <p:cNvCxnSpPr>
            <a:stCxn id="66" idx="3"/>
          </p:cNvCxnSpPr>
          <p:nvPr/>
        </p:nvCxnSpPr>
        <p:spPr>
          <a:xfrm flipV="1">
            <a:off x="6095999" y="4771479"/>
            <a:ext cx="279903" cy="619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9" name="Rak pilkoppling 108">
            <a:extLst>
              <a:ext uri="{FF2B5EF4-FFF2-40B4-BE49-F238E27FC236}">
                <a16:creationId xmlns:a16="http://schemas.microsoft.com/office/drawing/2014/main" id="{AEE6B0EC-4822-4870-9834-9F291A0C7A4A}"/>
              </a:ext>
            </a:extLst>
          </p:cNvPr>
          <p:cNvCxnSpPr>
            <a:stCxn id="66" idx="3"/>
          </p:cNvCxnSpPr>
          <p:nvPr/>
        </p:nvCxnSpPr>
        <p:spPr>
          <a:xfrm flipV="1">
            <a:off x="6095999" y="3798172"/>
            <a:ext cx="270085" cy="10352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1" name="Rak pilkoppling 110">
            <a:extLst>
              <a:ext uri="{FF2B5EF4-FFF2-40B4-BE49-F238E27FC236}">
                <a16:creationId xmlns:a16="http://schemas.microsoft.com/office/drawing/2014/main" id="{F76D46B1-B0EF-4C3A-96C1-F684FEF7641C}"/>
              </a:ext>
            </a:extLst>
          </p:cNvPr>
          <p:cNvCxnSpPr>
            <a:stCxn id="66" idx="3"/>
          </p:cNvCxnSpPr>
          <p:nvPr/>
        </p:nvCxnSpPr>
        <p:spPr>
          <a:xfrm flipV="1">
            <a:off x="6095999" y="2800468"/>
            <a:ext cx="260266" cy="20329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3" name="Rak pilkoppling 112">
            <a:extLst>
              <a:ext uri="{FF2B5EF4-FFF2-40B4-BE49-F238E27FC236}">
                <a16:creationId xmlns:a16="http://schemas.microsoft.com/office/drawing/2014/main" id="{06680BC3-DEBB-40DB-93F0-85E6A2309892}"/>
              </a:ext>
            </a:extLst>
          </p:cNvPr>
          <p:cNvCxnSpPr/>
          <p:nvPr/>
        </p:nvCxnSpPr>
        <p:spPr>
          <a:xfrm flipV="1">
            <a:off x="7082671" y="2354255"/>
            <a:ext cx="1425472" cy="2716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5" name="Rak pilkoppling 114">
            <a:extLst>
              <a:ext uri="{FF2B5EF4-FFF2-40B4-BE49-F238E27FC236}">
                <a16:creationId xmlns:a16="http://schemas.microsoft.com/office/drawing/2014/main" id="{95DFB5C1-20CE-4BF5-89B9-30B26BBC3B6F}"/>
              </a:ext>
            </a:extLst>
          </p:cNvPr>
          <p:cNvCxnSpPr/>
          <p:nvPr/>
        </p:nvCxnSpPr>
        <p:spPr>
          <a:xfrm>
            <a:off x="7082671" y="2603150"/>
            <a:ext cx="1448516" cy="21116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7" name="Rak pilkoppling 116">
            <a:extLst>
              <a:ext uri="{FF2B5EF4-FFF2-40B4-BE49-F238E27FC236}">
                <a16:creationId xmlns:a16="http://schemas.microsoft.com/office/drawing/2014/main" id="{FD77318E-2783-42AF-BBBF-589EDC16291B}"/>
              </a:ext>
            </a:extLst>
          </p:cNvPr>
          <p:cNvCxnSpPr>
            <a:endCxn id="83" idx="1"/>
          </p:cNvCxnSpPr>
          <p:nvPr/>
        </p:nvCxnSpPr>
        <p:spPr>
          <a:xfrm>
            <a:off x="7066441" y="2603150"/>
            <a:ext cx="1464746" cy="26388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9" name="Rak pilkoppling 118">
            <a:extLst>
              <a:ext uri="{FF2B5EF4-FFF2-40B4-BE49-F238E27FC236}">
                <a16:creationId xmlns:a16="http://schemas.microsoft.com/office/drawing/2014/main" id="{FD7AE819-4ED2-45D5-9027-D7559D118166}"/>
              </a:ext>
            </a:extLst>
          </p:cNvPr>
          <p:cNvCxnSpPr>
            <a:endCxn id="80" idx="1"/>
          </p:cNvCxnSpPr>
          <p:nvPr/>
        </p:nvCxnSpPr>
        <p:spPr>
          <a:xfrm>
            <a:off x="7039991" y="2624495"/>
            <a:ext cx="1491196" cy="35400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1" name="Rak pilkoppling 120">
            <a:extLst>
              <a:ext uri="{FF2B5EF4-FFF2-40B4-BE49-F238E27FC236}">
                <a16:creationId xmlns:a16="http://schemas.microsoft.com/office/drawing/2014/main" id="{A57C93C2-07D9-4B17-965F-E91310E117FF}"/>
              </a:ext>
            </a:extLst>
          </p:cNvPr>
          <p:cNvCxnSpPr>
            <a:endCxn id="72" idx="1"/>
          </p:cNvCxnSpPr>
          <p:nvPr/>
        </p:nvCxnSpPr>
        <p:spPr>
          <a:xfrm flipV="1">
            <a:off x="7039811" y="2686351"/>
            <a:ext cx="1511013" cy="1740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3" name="Rak pilkoppling 122">
            <a:extLst>
              <a:ext uri="{FF2B5EF4-FFF2-40B4-BE49-F238E27FC236}">
                <a16:creationId xmlns:a16="http://schemas.microsoft.com/office/drawing/2014/main" id="{42FC836F-D503-4C96-975F-42DE317E97DE}"/>
              </a:ext>
            </a:extLst>
          </p:cNvPr>
          <p:cNvCxnSpPr>
            <a:endCxn id="82" idx="1"/>
          </p:cNvCxnSpPr>
          <p:nvPr/>
        </p:nvCxnSpPr>
        <p:spPr>
          <a:xfrm>
            <a:off x="7063034" y="2851615"/>
            <a:ext cx="1477972" cy="26702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5" name="Rak pilkoppling 124">
            <a:extLst>
              <a:ext uri="{FF2B5EF4-FFF2-40B4-BE49-F238E27FC236}">
                <a16:creationId xmlns:a16="http://schemas.microsoft.com/office/drawing/2014/main" id="{6E5D4844-5EDA-449F-B8F4-12A6111B2F67}"/>
              </a:ext>
            </a:extLst>
          </p:cNvPr>
          <p:cNvCxnSpPr>
            <a:endCxn id="73" idx="1"/>
          </p:cNvCxnSpPr>
          <p:nvPr/>
        </p:nvCxnSpPr>
        <p:spPr>
          <a:xfrm flipV="1">
            <a:off x="7026765" y="3007988"/>
            <a:ext cx="1524059" cy="1950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7" name="Rak pilkoppling 126">
            <a:extLst>
              <a:ext uri="{FF2B5EF4-FFF2-40B4-BE49-F238E27FC236}">
                <a16:creationId xmlns:a16="http://schemas.microsoft.com/office/drawing/2014/main" id="{69ED20EE-36DF-4747-A5DD-7589C207473B}"/>
              </a:ext>
            </a:extLst>
          </p:cNvPr>
          <p:cNvCxnSpPr/>
          <p:nvPr/>
        </p:nvCxnSpPr>
        <p:spPr>
          <a:xfrm flipV="1">
            <a:off x="7039811" y="2390000"/>
            <a:ext cx="1402853" cy="8694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9" name="Rak pilkoppling 128">
            <a:extLst>
              <a:ext uri="{FF2B5EF4-FFF2-40B4-BE49-F238E27FC236}">
                <a16:creationId xmlns:a16="http://schemas.microsoft.com/office/drawing/2014/main" id="{A45EC8FE-4589-4384-9FEE-F680F9A5032E}"/>
              </a:ext>
            </a:extLst>
          </p:cNvPr>
          <p:cNvCxnSpPr>
            <a:endCxn id="74" idx="1"/>
          </p:cNvCxnSpPr>
          <p:nvPr/>
        </p:nvCxnSpPr>
        <p:spPr>
          <a:xfrm flipV="1">
            <a:off x="7062673" y="3357903"/>
            <a:ext cx="1488151" cy="1548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1" name="Rak pilkoppling 130">
            <a:extLst>
              <a:ext uri="{FF2B5EF4-FFF2-40B4-BE49-F238E27FC236}">
                <a16:creationId xmlns:a16="http://schemas.microsoft.com/office/drawing/2014/main" id="{93E0A473-5CF0-414A-9D3D-6943BD9E3B7F}"/>
              </a:ext>
            </a:extLst>
          </p:cNvPr>
          <p:cNvCxnSpPr>
            <a:endCxn id="77" idx="1"/>
          </p:cNvCxnSpPr>
          <p:nvPr/>
        </p:nvCxnSpPr>
        <p:spPr>
          <a:xfrm>
            <a:off x="7063034" y="3490478"/>
            <a:ext cx="1487790" cy="8372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3" name="Rak pilkoppling 132">
            <a:extLst>
              <a:ext uri="{FF2B5EF4-FFF2-40B4-BE49-F238E27FC236}">
                <a16:creationId xmlns:a16="http://schemas.microsoft.com/office/drawing/2014/main" id="{D4FBB456-3E0C-431A-B586-133CF0514F51}"/>
              </a:ext>
            </a:extLst>
          </p:cNvPr>
          <p:cNvCxnSpPr>
            <a:endCxn id="81" idx="1"/>
          </p:cNvCxnSpPr>
          <p:nvPr/>
        </p:nvCxnSpPr>
        <p:spPr>
          <a:xfrm>
            <a:off x="7026765" y="3478397"/>
            <a:ext cx="1504422" cy="23647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5" name="Rak pilkoppling 134">
            <a:extLst>
              <a:ext uri="{FF2B5EF4-FFF2-40B4-BE49-F238E27FC236}">
                <a16:creationId xmlns:a16="http://schemas.microsoft.com/office/drawing/2014/main" id="{8173390E-A57E-4A8E-B8BB-716FD79A7183}"/>
              </a:ext>
            </a:extLst>
          </p:cNvPr>
          <p:cNvCxnSpPr>
            <a:endCxn id="77" idx="1"/>
          </p:cNvCxnSpPr>
          <p:nvPr/>
        </p:nvCxnSpPr>
        <p:spPr>
          <a:xfrm>
            <a:off x="7056241" y="3804073"/>
            <a:ext cx="1494583" cy="5236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7" name="Rak pilkoppling 136">
            <a:extLst>
              <a:ext uri="{FF2B5EF4-FFF2-40B4-BE49-F238E27FC236}">
                <a16:creationId xmlns:a16="http://schemas.microsoft.com/office/drawing/2014/main" id="{6B8B4D02-2471-4BC6-96FB-97E62DF4530B}"/>
              </a:ext>
            </a:extLst>
          </p:cNvPr>
          <p:cNvCxnSpPr>
            <a:endCxn id="75" idx="1"/>
          </p:cNvCxnSpPr>
          <p:nvPr/>
        </p:nvCxnSpPr>
        <p:spPr>
          <a:xfrm flipV="1">
            <a:off x="7049809" y="3703174"/>
            <a:ext cx="1501015" cy="4055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9" name="Rak pilkoppling 138">
            <a:extLst>
              <a:ext uri="{FF2B5EF4-FFF2-40B4-BE49-F238E27FC236}">
                <a16:creationId xmlns:a16="http://schemas.microsoft.com/office/drawing/2014/main" id="{74F1075F-75B6-43B4-9C47-7F269CD0EF5C}"/>
              </a:ext>
            </a:extLst>
          </p:cNvPr>
          <p:cNvCxnSpPr>
            <a:endCxn id="73" idx="1"/>
          </p:cNvCxnSpPr>
          <p:nvPr/>
        </p:nvCxnSpPr>
        <p:spPr>
          <a:xfrm flipV="1">
            <a:off x="7082671" y="3007988"/>
            <a:ext cx="1468153" cy="14959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1" name="Rak pilkoppling 140">
            <a:extLst>
              <a:ext uri="{FF2B5EF4-FFF2-40B4-BE49-F238E27FC236}">
                <a16:creationId xmlns:a16="http://schemas.microsoft.com/office/drawing/2014/main" id="{A2BCC299-725B-4B56-BBB6-D4139B57347D}"/>
              </a:ext>
            </a:extLst>
          </p:cNvPr>
          <p:cNvCxnSpPr>
            <a:endCxn id="72" idx="1"/>
          </p:cNvCxnSpPr>
          <p:nvPr/>
        </p:nvCxnSpPr>
        <p:spPr>
          <a:xfrm flipV="1">
            <a:off x="7082671" y="2686351"/>
            <a:ext cx="1468153" cy="18338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3" name="Rak pilkoppling 142">
            <a:extLst>
              <a:ext uri="{FF2B5EF4-FFF2-40B4-BE49-F238E27FC236}">
                <a16:creationId xmlns:a16="http://schemas.microsoft.com/office/drawing/2014/main" id="{C7C927BD-D4B8-429C-90F3-A430BD1EBE61}"/>
              </a:ext>
            </a:extLst>
          </p:cNvPr>
          <p:cNvCxnSpPr>
            <a:endCxn id="81" idx="1"/>
          </p:cNvCxnSpPr>
          <p:nvPr/>
        </p:nvCxnSpPr>
        <p:spPr>
          <a:xfrm>
            <a:off x="7056241" y="4533252"/>
            <a:ext cx="1474946" cy="13099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5" name="Rak pilkoppling 144">
            <a:extLst>
              <a:ext uri="{FF2B5EF4-FFF2-40B4-BE49-F238E27FC236}">
                <a16:creationId xmlns:a16="http://schemas.microsoft.com/office/drawing/2014/main" id="{A87B7253-57C3-4EC4-9426-50565B0E598A}"/>
              </a:ext>
            </a:extLst>
          </p:cNvPr>
          <p:cNvCxnSpPr>
            <a:endCxn id="80" idx="1"/>
          </p:cNvCxnSpPr>
          <p:nvPr/>
        </p:nvCxnSpPr>
        <p:spPr>
          <a:xfrm>
            <a:off x="7020354" y="4541538"/>
            <a:ext cx="1510833" cy="16229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7" name="Rak pilkoppling 146">
            <a:extLst>
              <a:ext uri="{FF2B5EF4-FFF2-40B4-BE49-F238E27FC236}">
                <a16:creationId xmlns:a16="http://schemas.microsoft.com/office/drawing/2014/main" id="{B6920445-5DF2-4E84-8D37-78668C18C7A0}"/>
              </a:ext>
            </a:extLst>
          </p:cNvPr>
          <p:cNvCxnSpPr>
            <a:endCxn id="82" idx="1"/>
          </p:cNvCxnSpPr>
          <p:nvPr/>
        </p:nvCxnSpPr>
        <p:spPr>
          <a:xfrm>
            <a:off x="7016504" y="4566584"/>
            <a:ext cx="1524502" cy="955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9" name="Rak pilkoppling 148">
            <a:extLst>
              <a:ext uri="{FF2B5EF4-FFF2-40B4-BE49-F238E27FC236}">
                <a16:creationId xmlns:a16="http://schemas.microsoft.com/office/drawing/2014/main" id="{F373A648-6E4C-47B2-9843-A5648731CDB8}"/>
              </a:ext>
            </a:extLst>
          </p:cNvPr>
          <p:cNvCxnSpPr>
            <a:endCxn id="79" idx="1"/>
          </p:cNvCxnSpPr>
          <p:nvPr/>
        </p:nvCxnSpPr>
        <p:spPr>
          <a:xfrm flipV="1">
            <a:off x="7053578" y="4926368"/>
            <a:ext cx="1497246" cy="1893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1" name="Rak pilkoppling 150">
            <a:extLst>
              <a:ext uri="{FF2B5EF4-FFF2-40B4-BE49-F238E27FC236}">
                <a16:creationId xmlns:a16="http://schemas.microsoft.com/office/drawing/2014/main" id="{4FF60F85-8291-4643-9673-DEF4FA56FDEE}"/>
              </a:ext>
            </a:extLst>
          </p:cNvPr>
          <p:cNvCxnSpPr>
            <a:endCxn id="81" idx="1"/>
          </p:cNvCxnSpPr>
          <p:nvPr/>
        </p:nvCxnSpPr>
        <p:spPr>
          <a:xfrm>
            <a:off x="7036141" y="5141422"/>
            <a:ext cx="1495046" cy="7017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3" name="Rak pilkoppling 152">
            <a:extLst>
              <a:ext uri="{FF2B5EF4-FFF2-40B4-BE49-F238E27FC236}">
                <a16:creationId xmlns:a16="http://schemas.microsoft.com/office/drawing/2014/main" id="{37398247-A34F-48D8-BB89-985DF4682C9E}"/>
              </a:ext>
            </a:extLst>
          </p:cNvPr>
          <p:cNvCxnSpPr>
            <a:endCxn id="76" idx="1"/>
          </p:cNvCxnSpPr>
          <p:nvPr/>
        </p:nvCxnSpPr>
        <p:spPr>
          <a:xfrm flipV="1">
            <a:off x="7077869" y="4026498"/>
            <a:ext cx="1472955" cy="14207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5" name="Rak pilkoppling 154">
            <a:extLst>
              <a:ext uri="{FF2B5EF4-FFF2-40B4-BE49-F238E27FC236}">
                <a16:creationId xmlns:a16="http://schemas.microsoft.com/office/drawing/2014/main" id="{78710387-C6C2-44E7-8120-CE5EDB7BA82E}"/>
              </a:ext>
            </a:extLst>
          </p:cNvPr>
          <p:cNvCxnSpPr>
            <a:endCxn id="74" idx="1"/>
          </p:cNvCxnSpPr>
          <p:nvPr/>
        </p:nvCxnSpPr>
        <p:spPr>
          <a:xfrm flipV="1">
            <a:off x="7059628" y="3357903"/>
            <a:ext cx="1491196" cy="24151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7" name="Rak pilkoppling 156">
            <a:extLst>
              <a:ext uri="{FF2B5EF4-FFF2-40B4-BE49-F238E27FC236}">
                <a16:creationId xmlns:a16="http://schemas.microsoft.com/office/drawing/2014/main" id="{EBB575B0-8321-4A4E-A416-3799732D8C2B}"/>
              </a:ext>
            </a:extLst>
          </p:cNvPr>
          <p:cNvCxnSpPr>
            <a:endCxn id="81" idx="1"/>
          </p:cNvCxnSpPr>
          <p:nvPr/>
        </p:nvCxnSpPr>
        <p:spPr>
          <a:xfrm>
            <a:off x="7072852" y="5780575"/>
            <a:ext cx="1458335" cy="625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9" name="Rak pilkoppling 158">
            <a:extLst>
              <a:ext uri="{FF2B5EF4-FFF2-40B4-BE49-F238E27FC236}">
                <a16:creationId xmlns:a16="http://schemas.microsoft.com/office/drawing/2014/main" id="{942F792A-A54F-4C28-9E5C-7E9DAB66F0BF}"/>
              </a:ext>
            </a:extLst>
          </p:cNvPr>
          <p:cNvCxnSpPr>
            <a:endCxn id="80" idx="1"/>
          </p:cNvCxnSpPr>
          <p:nvPr/>
        </p:nvCxnSpPr>
        <p:spPr>
          <a:xfrm>
            <a:off x="7077869" y="5804876"/>
            <a:ext cx="1453318" cy="3596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1" name="Rak pilkoppling 160">
            <a:extLst>
              <a:ext uri="{FF2B5EF4-FFF2-40B4-BE49-F238E27FC236}">
                <a16:creationId xmlns:a16="http://schemas.microsoft.com/office/drawing/2014/main" id="{9F96DE96-3435-4508-96CA-7E141CCD57E2}"/>
              </a:ext>
            </a:extLst>
          </p:cNvPr>
          <p:cNvCxnSpPr>
            <a:endCxn id="71" idx="1"/>
          </p:cNvCxnSpPr>
          <p:nvPr/>
        </p:nvCxnSpPr>
        <p:spPr>
          <a:xfrm flipV="1">
            <a:off x="7072852" y="2352939"/>
            <a:ext cx="1477972" cy="37269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3" name="Rak pilkoppling 162">
            <a:extLst>
              <a:ext uri="{FF2B5EF4-FFF2-40B4-BE49-F238E27FC236}">
                <a16:creationId xmlns:a16="http://schemas.microsoft.com/office/drawing/2014/main" id="{D2C62FF3-3858-498B-85A2-CA1EB0E2D121}"/>
              </a:ext>
            </a:extLst>
          </p:cNvPr>
          <p:cNvCxnSpPr>
            <a:endCxn id="80" idx="1"/>
          </p:cNvCxnSpPr>
          <p:nvPr/>
        </p:nvCxnSpPr>
        <p:spPr>
          <a:xfrm>
            <a:off x="7066079" y="6081303"/>
            <a:ext cx="1465108" cy="832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5" name="Rak pilkoppling 164">
            <a:extLst>
              <a:ext uri="{FF2B5EF4-FFF2-40B4-BE49-F238E27FC236}">
                <a16:creationId xmlns:a16="http://schemas.microsoft.com/office/drawing/2014/main" id="{B2CEE015-71AD-4744-AE35-BABC7FCDB14F}"/>
              </a:ext>
            </a:extLst>
          </p:cNvPr>
          <p:cNvCxnSpPr>
            <a:endCxn id="77" idx="1"/>
          </p:cNvCxnSpPr>
          <p:nvPr/>
        </p:nvCxnSpPr>
        <p:spPr>
          <a:xfrm flipV="1">
            <a:off x="7082671" y="4327737"/>
            <a:ext cx="1468153" cy="1939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0" name="textruta 169">
            <a:extLst>
              <a:ext uri="{FF2B5EF4-FFF2-40B4-BE49-F238E27FC236}">
                <a16:creationId xmlns:a16="http://schemas.microsoft.com/office/drawing/2014/main" id="{16D14540-8D86-47FD-89DE-E10A05DD8668}"/>
              </a:ext>
            </a:extLst>
          </p:cNvPr>
          <p:cNvSpPr txBox="1"/>
          <p:nvPr/>
        </p:nvSpPr>
        <p:spPr>
          <a:xfrm>
            <a:off x="230325" y="379069"/>
            <a:ext cx="2112885" cy="369332"/>
          </a:xfrm>
          <a:prstGeom prst="rect">
            <a:avLst/>
          </a:prstGeom>
          <a:noFill/>
        </p:spPr>
        <p:txBody>
          <a:bodyPr wrap="square" rtlCol="0">
            <a:spAutoFit/>
          </a:bodyPr>
          <a:lstStyle/>
          <a:p>
            <a:r>
              <a:rPr lang="sv-SE" dirty="0" err="1"/>
              <a:t>First-time</a:t>
            </a:r>
            <a:r>
              <a:rPr lang="sv-SE" dirty="0"/>
              <a:t> recipient</a:t>
            </a:r>
          </a:p>
        </p:txBody>
      </p:sp>
      <p:sp>
        <p:nvSpPr>
          <p:cNvPr id="171" name="textruta 170">
            <a:extLst>
              <a:ext uri="{FF2B5EF4-FFF2-40B4-BE49-F238E27FC236}">
                <a16:creationId xmlns:a16="http://schemas.microsoft.com/office/drawing/2014/main" id="{8E116CD9-B57B-48B8-9F5B-FDEA782E22E2}"/>
              </a:ext>
            </a:extLst>
          </p:cNvPr>
          <p:cNvSpPr txBox="1"/>
          <p:nvPr/>
        </p:nvSpPr>
        <p:spPr>
          <a:xfrm>
            <a:off x="4583380" y="382927"/>
            <a:ext cx="1669002" cy="369332"/>
          </a:xfrm>
          <a:prstGeom prst="rect">
            <a:avLst/>
          </a:prstGeom>
          <a:noFill/>
        </p:spPr>
        <p:txBody>
          <a:bodyPr wrap="square" rtlCol="0">
            <a:spAutoFit/>
          </a:bodyPr>
          <a:lstStyle/>
          <a:p>
            <a:r>
              <a:rPr lang="sv-SE" dirty="0"/>
              <a:t>Wholesale</a:t>
            </a:r>
          </a:p>
        </p:txBody>
      </p:sp>
      <p:sp>
        <p:nvSpPr>
          <p:cNvPr id="172" name="textruta 171">
            <a:extLst>
              <a:ext uri="{FF2B5EF4-FFF2-40B4-BE49-F238E27FC236}">
                <a16:creationId xmlns:a16="http://schemas.microsoft.com/office/drawing/2014/main" id="{C1BFBF45-4E13-4A2F-B2CA-EED2405CDB9F}"/>
              </a:ext>
            </a:extLst>
          </p:cNvPr>
          <p:cNvSpPr txBox="1"/>
          <p:nvPr/>
        </p:nvSpPr>
        <p:spPr>
          <a:xfrm>
            <a:off x="9011089" y="379639"/>
            <a:ext cx="1918980" cy="369312"/>
          </a:xfrm>
          <a:prstGeom prst="rect">
            <a:avLst/>
          </a:prstGeom>
          <a:noFill/>
        </p:spPr>
        <p:txBody>
          <a:bodyPr wrap="square" rtlCol="0">
            <a:spAutoFit/>
          </a:bodyPr>
          <a:lstStyle/>
          <a:p>
            <a:r>
              <a:rPr lang="sv-SE" dirty="0" err="1"/>
              <a:t>Retail</a:t>
            </a:r>
            <a:endParaRPr lang="sv-SE" dirty="0"/>
          </a:p>
        </p:txBody>
      </p:sp>
      <p:sp>
        <p:nvSpPr>
          <p:cNvPr id="173" name="textruta 172">
            <a:extLst>
              <a:ext uri="{FF2B5EF4-FFF2-40B4-BE49-F238E27FC236}">
                <a16:creationId xmlns:a16="http://schemas.microsoft.com/office/drawing/2014/main" id="{92A42DB8-A461-4C71-9B10-587B184DF7FE}"/>
              </a:ext>
            </a:extLst>
          </p:cNvPr>
          <p:cNvSpPr txBox="1"/>
          <p:nvPr/>
        </p:nvSpPr>
        <p:spPr>
          <a:xfrm>
            <a:off x="9632579" y="2322119"/>
            <a:ext cx="2066126" cy="1292662"/>
          </a:xfrm>
          <a:prstGeom prst="rect">
            <a:avLst/>
          </a:prstGeom>
          <a:noFill/>
        </p:spPr>
        <p:txBody>
          <a:bodyPr wrap="square" rtlCol="0">
            <a:spAutoFit/>
          </a:bodyPr>
          <a:lstStyle/>
          <a:p>
            <a:r>
              <a:rPr lang="sv-SE" sz="1400" dirty="0"/>
              <a:t>The </a:t>
            </a:r>
            <a:r>
              <a:rPr lang="sv-SE" sz="1400" dirty="0" err="1"/>
              <a:t>amount</a:t>
            </a:r>
            <a:r>
              <a:rPr lang="sv-SE" sz="1400" dirty="0"/>
              <a:t> </a:t>
            </a:r>
            <a:r>
              <a:rPr lang="sv-SE" sz="1400" dirty="0" err="1"/>
              <a:t>of</a:t>
            </a:r>
            <a:r>
              <a:rPr lang="sv-SE" sz="1400" dirty="0"/>
              <a:t> information </a:t>
            </a:r>
            <a:r>
              <a:rPr lang="sv-SE" sz="1400" dirty="0" err="1"/>
              <a:t>increases</a:t>
            </a:r>
            <a:r>
              <a:rPr lang="sv-SE" sz="1400" dirty="0"/>
              <a:t> for </a:t>
            </a:r>
            <a:r>
              <a:rPr lang="sv-SE" sz="1400" dirty="0" err="1"/>
              <a:t>each</a:t>
            </a:r>
            <a:r>
              <a:rPr lang="sv-SE" sz="1400" dirty="0"/>
              <a:t> step </a:t>
            </a:r>
            <a:r>
              <a:rPr lang="sv-SE" sz="1400" dirty="0" err="1"/>
              <a:t>due</a:t>
            </a:r>
            <a:r>
              <a:rPr lang="sv-SE" sz="1400" dirty="0"/>
              <a:t> to different </a:t>
            </a:r>
            <a:r>
              <a:rPr lang="sv-SE" sz="1400" dirty="0" err="1"/>
              <a:t>changes</a:t>
            </a:r>
            <a:r>
              <a:rPr lang="sv-SE" sz="1400" dirty="0"/>
              <a:t> in the </a:t>
            </a:r>
            <a:r>
              <a:rPr lang="sv-SE" sz="1400" dirty="0" err="1"/>
              <a:t>products</a:t>
            </a:r>
            <a:r>
              <a:rPr lang="sv-SE" dirty="0"/>
              <a:t>.</a:t>
            </a:r>
          </a:p>
          <a:p>
            <a:endParaRPr lang="sv-SE" dirty="0"/>
          </a:p>
        </p:txBody>
      </p:sp>
      <p:sp>
        <p:nvSpPr>
          <p:cNvPr id="174" name="Rektangel 173">
            <a:extLst>
              <a:ext uri="{FF2B5EF4-FFF2-40B4-BE49-F238E27FC236}">
                <a16:creationId xmlns:a16="http://schemas.microsoft.com/office/drawing/2014/main" id="{1A4FADB6-EC4E-4761-94E4-90141F8374CC}"/>
              </a:ext>
            </a:extLst>
          </p:cNvPr>
          <p:cNvSpPr/>
          <p:nvPr/>
        </p:nvSpPr>
        <p:spPr>
          <a:xfrm>
            <a:off x="9413289" y="2285925"/>
            <a:ext cx="2611387" cy="190059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sv-SE" dirty="0">
              <a:solidFill>
                <a:schemeClr val="tx1"/>
              </a:solidFill>
            </a:endParaRPr>
          </a:p>
        </p:txBody>
      </p:sp>
      <p:grpSp>
        <p:nvGrpSpPr>
          <p:cNvPr id="175" name="Grupp 174">
            <a:extLst>
              <a:ext uri="{FF2B5EF4-FFF2-40B4-BE49-F238E27FC236}">
                <a16:creationId xmlns:a16="http://schemas.microsoft.com/office/drawing/2014/main" id="{2716417A-F278-446F-8BEB-B4AA8BDDA11A}"/>
              </a:ext>
            </a:extLst>
          </p:cNvPr>
          <p:cNvGrpSpPr/>
          <p:nvPr/>
        </p:nvGrpSpPr>
        <p:grpSpPr>
          <a:xfrm>
            <a:off x="9729635" y="4942747"/>
            <a:ext cx="740443" cy="492434"/>
            <a:chOff x="1369960" y="479033"/>
            <a:chExt cx="764324" cy="692333"/>
          </a:xfrm>
        </p:grpSpPr>
        <p:sp>
          <p:nvSpPr>
            <p:cNvPr id="176" name="Rektangel: rundade hörn 175">
              <a:extLst>
                <a:ext uri="{FF2B5EF4-FFF2-40B4-BE49-F238E27FC236}">
                  <a16:creationId xmlns:a16="http://schemas.microsoft.com/office/drawing/2014/main" id="{A19140EC-3CB1-42F2-9153-F811170DD694}"/>
                </a:ext>
              </a:extLst>
            </p:cNvPr>
            <p:cNvSpPr/>
            <p:nvPr/>
          </p:nvSpPr>
          <p:spPr>
            <a:xfrm>
              <a:off x="1369960" y="479033"/>
              <a:ext cx="764324" cy="638710"/>
            </a:xfrm>
            <a:prstGeom prst="roundRect">
              <a:avLst/>
            </a:prstGeom>
            <a:solidFill>
              <a:schemeClr val="accent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fr-FR"/>
            </a:p>
          </p:txBody>
        </p:sp>
        <p:sp>
          <p:nvSpPr>
            <p:cNvPr id="177" name="Rektangel: rundade hörn 4">
              <a:extLst>
                <a:ext uri="{FF2B5EF4-FFF2-40B4-BE49-F238E27FC236}">
                  <a16:creationId xmlns:a16="http://schemas.microsoft.com/office/drawing/2014/main" id="{6E716CAB-A560-498A-B2C2-EED4B44E315A}"/>
                </a:ext>
              </a:extLst>
            </p:cNvPr>
            <p:cNvSpPr txBox="1"/>
            <p:nvPr/>
          </p:nvSpPr>
          <p:spPr>
            <a:xfrm>
              <a:off x="1383369" y="595014"/>
              <a:ext cx="701966" cy="5763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sv-SE" sz="1100" dirty="0">
                  <a:solidFill>
                    <a:schemeClr val="bg1"/>
                  </a:solidFill>
                  <a:latin typeface="Axfood Sans" panose="00000500000000000000" pitchFamily="2" charset="0"/>
                </a:rPr>
                <a:t>PRODUCT</a:t>
              </a:r>
              <a:br>
                <a:rPr lang="sv-SE" sz="1200" kern="1200" dirty="0">
                  <a:solidFill>
                    <a:schemeClr val="bg1"/>
                  </a:solidFill>
                  <a:latin typeface="Axfood Sans" panose="00000500000000000000" pitchFamily="2" charset="0"/>
                </a:rPr>
              </a:br>
              <a:endParaRPr lang="sv-SE" sz="1200" kern="1200" dirty="0">
                <a:solidFill>
                  <a:schemeClr val="bg1"/>
                </a:solidFill>
                <a:latin typeface="Axfood Sans" panose="00000500000000000000" pitchFamily="2" charset="0"/>
              </a:endParaRPr>
            </a:p>
          </p:txBody>
        </p:sp>
      </p:grpSp>
      <p:sp>
        <p:nvSpPr>
          <p:cNvPr id="178" name="textruta 177">
            <a:extLst>
              <a:ext uri="{FF2B5EF4-FFF2-40B4-BE49-F238E27FC236}">
                <a16:creationId xmlns:a16="http://schemas.microsoft.com/office/drawing/2014/main" id="{A0DE136C-46DF-4522-8FD2-9D930CBFC75B}"/>
              </a:ext>
            </a:extLst>
          </p:cNvPr>
          <p:cNvSpPr txBox="1"/>
          <p:nvPr/>
        </p:nvSpPr>
        <p:spPr>
          <a:xfrm>
            <a:off x="9664792" y="4535307"/>
            <a:ext cx="1695635" cy="461665"/>
          </a:xfrm>
          <a:prstGeom prst="rect">
            <a:avLst/>
          </a:prstGeom>
          <a:noFill/>
        </p:spPr>
        <p:txBody>
          <a:bodyPr wrap="square" rtlCol="0">
            <a:spAutoFit/>
          </a:bodyPr>
          <a:lstStyle/>
          <a:p>
            <a:r>
              <a:rPr lang="sv-SE" sz="1200" dirty="0"/>
              <a:t>Product to </a:t>
            </a:r>
          </a:p>
          <a:p>
            <a:r>
              <a:rPr lang="sv-SE" sz="1200" dirty="0"/>
              <a:t>the </a:t>
            </a:r>
            <a:r>
              <a:rPr lang="sv-SE" sz="1200" dirty="0" err="1"/>
              <a:t>consumer</a:t>
            </a:r>
            <a:endParaRPr lang="sv-SE" sz="1200" dirty="0"/>
          </a:p>
        </p:txBody>
      </p:sp>
      <p:cxnSp>
        <p:nvCxnSpPr>
          <p:cNvPr id="180" name="Rak pilkoppling 179">
            <a:extLst>
              <a:ext uri="{FF2B5EF4-FFF2-40B4-BE49-F238E27FC236}">
                <a16:creationId xmlns:a16="http://schemas.microsoft.com/office/drawing/2014/main" id="{E0C12EA4-ACA6-4E5F-A55E-539A3DD30D0D}"/>
              </a:ext>
            </a:extLst>
          </p:cNvPr>
          <p:cNvCxnSpPr>
            <a:cxnSpLocks/>
            <a:stCxn id="77" idx="3"/>
            <a:endCxn id="176" idx="1"/>
          </p:cNvCxnSpPr>
          <p:nvPr/>
        </p:nvCxnSpPr>
        <p:spPr>
          <a:xfrm>
            <a:off x="9030726" y="4327737"/>
            <a:ext cx="698909" cy="8421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2" name="Rektangel 181">
            <a:extLst>
              <a:ext uri="{FF2B5EF4-FFF2-40B4-BE49-F238E27FC236}">
                <a16:creationId xmlns:a16="http://schemas.microsoft.com/office/drawing/2014/main" id="{8DF0C22B-78C0-44EE-9805-9D238062F69F}"/>
              </a:ext>
            </a:extLst>
          </p:cNvPr>
          <p:cNvSpPr/>
          <p:nvPr/>
        </p:nvSpPr>
        <p:spPr>
          <a:xfrm>
            <a:off x="10588724" y="4935055"/>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83" name="Rektangel 182">
            <a:extLst>
              <a:ext uri="{FF2B5EF4-FFF2-40B4-BE49-F238E27FC236}">
                <a16:creationId xmlns:a16="http://schemas.microsoft.com/office/drawing/2014/main" id="{A16ECA9E-3EF0-43A5-B6E4-DB92C5927E3E}"/>
              </a:ext>
            </a:extLst>
          </p:cNvPr>
          <p:cNvSpPr/>
          <p:nvPr/>
        </p:nvSpPr>
        <p:spPr>
          <a:xfrm>
            <a:off x="10588723" y="5111729"/>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84" name="Rektangel 183">
            <a:extLst>
              <a:ext uri="{FF2B5EF4-FFF2-40B4-BE49-F238E27FC236}">
                <a16:creationId xmlns:a16="http://schemas.microsoft.com/office/drawing/2014/main" id="{611CC10E-841D-423F-9B08-AF1297EF2C2D}"/>
              </a:ext>
            </a:extLst>
          </p:cNvPr>
          <p:cNvSpPr/>
          <p:nvPr/>
        </p:nvSpPr>
        <p:spPr>
          <a:xfrm>
            <a:off x="10588722" y="5299410"/>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85" name="Rektangel 184">
            <a:extLst>
              <a:ext uri="{FF2B5EF4-FFF2-40B4-BE49-F238E27FC236}">
                <a16:creationId xmlns:a16="http://schemas.microsoft.com/office/drawing/2014/main" id="{4E8AD6B6-26BA-4FE9-9598-9DC2E05E9B48}"/>
              </a:ext>
            </a:extLst>
          </p:cNvPr>
          <p:cNvSpPr/>
          <p:nvPr/>
        </p:nvSpPr>
        <p:spPr>
          <a:xfrm>
            <a:off x="10810663" y="5043071"/>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86" name="Rektangel 185">
            <a:extLst>
              <a:ext uri="{FF2B5EF4-FFF2-40B4-BE49-F238E27FC236}">
                <a16:creationId xmlns:a16="http://schemas.microsoft.com/office/drawing/2014/main" id="{8108CB84-4C9F-47FC-A558-EBEAB7B3A699}"/>
              </a:ext>
            </a:extLst>
          </p:cNvPr>
          <p:cNvSpPr/>
          <p:nvPr/>
        </p:nvSpPr>
        <p:spPr>
          <a:xfrm>
            <a:off x="10810663" y="5204879"/>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87" name="Rektangel 186">
            <a:extLst>
              <a:ext uri="{FF2B5EF4-FFF2-40B4-BE49-F238E27FC236}">
                <a16:creationId xmlns:a16="http://schemas.microsoft.com/office/drawing/2014/main" id="{EB893AC2-01A4-4582-A88B-A4DE4DEFAF93}"/>
              </a:ext>
            </a:extLst>
          </p:cNvPr>
          <p:cNvSpPr/>
          <p:nvPr/>
        </p:nvSpPr>
        <p:spPr>
          <a:xfrm>
            <a:off x="11014823" y="4936676"/>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88" name="Rektangel 187">
            <a:extLst>
              <a:ext uri="{FF2B5EF4-FFF2-40B4-BE49-F238E27FC236}">
                <a16:creationId xmlns:a16="http://schemas.microsoft.com/office/drawing/2014/main" id="{A071FF1F-6C60-4D8D-8DF5-C0D51A75F3A7}"/>
              </a:ext>
            </a:extLst>
          </p:cNvPr>
          <p:cNvSpPr/>
          <p:nvPr/>
        </p:nvSpPr>
        <p:spPr>
          <a:xfrm>
            <a:off x="11014822" y="5113350"/>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89" name="Rektangel 188">
            <a:extLst>
              <a:ext uri="{FF2B5EF4-FFF2-40B4-BE49-F238E27FC236}">
                <a16:creationId xmlns:a16="http://schemas.microsoft.com/office/drawing/2014/main" id="{5E2D7F28-F542-4A77-8B75-22CACBD13E67}"/>
              </a:ext>
            </a:extLst>
          </p:cNvPr>
          <p:cNvSpPr/>
          <p:nvPr/>
        </p:nvSpPr>
        <p:spPr>
          <a:xfrm>
            <a:off x="11014821" y="5301031"/>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90" name="Rektangel 189">
            <a:extLst>
              <a:ext uri="{FF2B5EF4-FFF2-40B4-BE49-F238E27FC236}">
                <a16:creationId xmlns:a16="http://schemas.microsoft.com/office/drawing/2014/main" id="{967D9852-A353-4732-B593-59060846534E}"/>
              </a:ext>
            </a:extLst>
          </p:cNvPr>
          <p:cNvSpPr/>
          <p:nvPr/>
        </p:nvSpPr>
        <p:spPr>
          <a:xfrm>
            <a:off x="11236762" y="5044692"/>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91" name="Rektangel 190">
            <a:extLst>
              <a:ext uri="{FF2B5EF4-FFF2-40B4-BE49-F238E27FC236}">
                <a16:creationId xmlns:a16="http://schemas.microsoft.com/office/drawing/2014/main" id="{79E7CD16-C37A-4FA5-A36C-18F059198D61}"/>
              </a:ext>
            </a:extLst>
          </p:cNvPr>
          <p:cNvSpPr/>
          <p:nvPr/>
        </p:nvSpPr>
        <p:spPr>
          <a:xfrm>
            <a:off x="11236762" y="5206500"/>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92" name="Rektangel 191">
            <a:extLst>
              <a:ext uri="{FF2B5EF4-FFF2-40B4-BE49-F238E27FC236}">
                <a16:creationId xmlns:a16="http://schemas.microsoft.com/office/drawing/2014/main" id="{57AB4753-495B-43F4-9A94-5A0E533A15C0}"/>
              </a:ext>
            </a:extLst>
          </p:cNvPr>
          <p:cNvSpPr/>
          <p:nvPr/>
        </p:nvSpPr>
        <p:spPr>
          <a:xfrm>
            <a:off x="11439416" y="4957484"/>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93" name="Rektangel 192">
            <a:extLst>
              <a:ext uri="{FF2B5EF4-FFF2-40B4-BE49-F238E27FC236}">
                <a16:creationId xmlns:a16="http://schemas.microsoft.com/office/drawing/2014/main" id="{F0CD7A06-C01F-4701-91AD-F215DD9C2CC0}"/>
              </a:ext>
            </a:extLst>
          </p:cNvPr>
          <p:cNvSpPr/>
          <p:nvPr/>
        </p:nvSpPr>
        <p:spPr>
          <a:xfrm>
            <a:off x="11439415" y="5134158"/>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94" name="Rektangel 193">
            <a:extLst>
              <a:ext uri="{FF2B5EF4-FFF2-40B4-BE49-F238E27FC236}">
                <a16:creationId xmlns:a16="http://schemas.microsoft.com/office/drawing/2014/main" id="{7A57986B-D450-469C-B5C9-7849B888A549}"/>
              </a:ext>
            </a:extLst>
          </p:cNvPr>
          <p:cNvSpPr/>
          <p:nvPr/>
        </p:nvSpPr>
        <p:spPr>
          <a:xfrm>
            <a:off x="11439414" y="5321839"/>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95" name="Rektangel 194">
            <a:extLst>
              <a:ext uri="{FF2B5EF4-FFF2-40B4-BE49-F238E27FC236}">
                <a16:creationId xmlns:a16="http://schemas.microsoft.com/office/drawing/2014/main" id="{7BDB825D-1F7F-4DFA-A4A9-4C7AB3E3E5D4}"/>
              </a:ext>
            </a:extLst>
          </p:cNvPr>
          <p:cNvSpPr/>
          <p:nvPr/>
        </p:nvSpPr>
        <p:spPr>
          <a:xfrm>
            <a:off x="11661355" y="5065500"/>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96" name="Rektangel 195">
            <a:extLst>
              <a:ext uri="{FF2B5EF4-FFF2-40B4-BE49-F238E27FC236}">
                <a16:creationId xmlns:a16="http://schemas.microsoft.com/office/drawing/2014/main" id="{216B38F2-E775-4C01-BFC3-94799F8BEF86}"/>
              </a:ext>
            </a:extLst>
          </p:cNvPr>
          <p:cNvSpPr/>
          <p:nvPr/>
        </p:nvSpPr>
        <p:spPr>
          <a:xfrm>
            <a:off x="11661355" y="5227308"/>
            <a:ext cx="150921" cy="10606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99" name="textruta 198">
            <a:extLst>
              <a:ext uri="{FF2B5EF4-FFF2-40B4-BE49-F238E27FC236}">
                <a16:creationId xmlns:a16="http://schemas.microsoft.com/office/drawing/2014/main" id="{6A8BE827-5208-4B15-BC3D-32F8911CF5C5}"/>
              </a:ext>
            </a:extLst>
          </p:cNvPr>
          <p:cNvSpPr txBox="1"/>
          <p:nvPr/>
        </p:nvSpPr>
        <p:spPr>
          <a:xfrm>
            <a:off x="10517312" y="5449123"/>
            <a:ext cx="1393794" cy="577081"/>
          </a:xfrm>
          <a:prstGeom prst="rect">
            <a:avLst/>
          </a:prstGeom>
          <a:noFill/>
        </p:spPr>
        <p:txBody>
          <a:bodyPr wrap="square" rtlCol="0">
            <a:spAutoFit/>
          </a:bodyPr>
          <a:lstStyle/>
          <a:p>
            <a:r>
              <a:rPr lang="sv-SE" sz="1050" dirty="0"/>
              <a:t>Information </a:t>
            </a:r>
            <a:r>
              <a:rPr lang="sv-SE" sz="1050" dirty="0" err="1"/>
              <a:t>about</a:t>
            </a:r>
            <a:r>
              <a:rPr lang="sv-SE" sz="1050" dirty="0"/>
              <a:t> the </a:t>
            </a:r>
            <a:r>
              <a:rPr lang="sv-SE" sz="1050" dirty="0" err="1"/>
              <a:t>raw</a:t>
            </a:r>
            <a:r>
              <a:rPr lang="sv-SE" sz="1050" dirty="0"/>
              <a:t> material in the </a:t>
            </a:r>
            <a:r>
              <a:rPr lang="sv-SE" sz="1050" dirty="0" err="1"/>
              <a:t>product</a:t>
            </a:r>
            <a:endParaRPr lang="sv-SE" sz="1050" dirty="0"/>
          </a:p>
        </p:txBody>
      </p:sp>
      <p:cxnSp>
        <p:nvCxnSpPr>
          <p:cNvPr id="201" name="Rak koppling 200">
            <a:extLst>
              <a:ext uri="{FF2B5EF4-FFF2-40B4-BE49-F238E27FC236}">
                <a16:creationId xmlns:a16="http://schemas.microsoft.com/office/drawing/2014/main" id="{A9E5E7D5-A217-4D01-AE94-F856FE97A3F0}"/>
              </a:ext>
            </a:extLst>
          </p:cNvPr>
          <p:cNvCxnSpPr/>
          <p:nvPr/>
        </p:nvCxnSpPr>
        <p:spPr>
          <a:xfrm>
            <a:off x="2694775" y="1065320"/>
            <a:ext cx="0" cy="4622963"/>
          </a:xfrm>
          <a:prstGeom prst="line">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2" name="Rak koppling 201">
            <a:extLst>
              <a:ext uri="{FF2B5EF4-FFF2-40B4-BE49-F238E27FC236}">
                <a16:creationId xmlns:a16="http://schemas.microsoft.com/office/drawing/2014/main" id="{C091FADB-93F6-40B7-A308-EFF803AB8BFE}"/>
              </a:ext>
            </a:extLst>
          </p:cNvPr>
          <p:cNvCxnSpPr/>
          <p:nvPr/>
        </p:nvCxnSpPr>
        <p:spPr>
          <a:xfrm>
            <a:off x="8272585" y="1495568"/>
            <a:ext cx="0" cy="4622963"/>
          </a:xfrm>
          <a:prstGeom prst="line">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5255787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Bildobjekt 5">
            <a:extLst>
              <a:ext uri="{FF2B5EF4-FFF2-40B4-BE49-F238E27FC236}">
                <a16:creationId xmlns:a16="http://schemas.microsoft.com/office/drawing/2014/main" id="{123387F1-B774-E0EB-68BB-DB80CA6C67A3}"/>
              </a:ext>
            </a:extLst>
          </p:cNvPr>
          <p:cNvPicPr>
            <a:picLocks noChangeAspect="1"/>
          </p:cNvPicPr>
          <p:nvPr/>
        </p:nvPicPr>
        <p:blipFill>
          <a:blip r:embed="rId2"/>
          <a:stretch>
            <a:fillRect/>
          </a:stretch>
        </p:blipFill>
        <p:spPr>
          <a:xfrm>
            <a:off x="0" y="0"/>
            <a:ext cx="6096000" cy="1583170"/>
          </a:xfrm>
          <a:prstGeom prst="rect">
            <a:avLst/>
          </a:prstGeom>
        </p:spPr>
      </p:pic>
      <p:pic>
        <p:nvPicPr>
          <p:cNvPr id="2" name="Picture 2">
            <a:extLst>
              <a:ext uri="{FF2B5EF4-FFF2-40B4-BE49-F238E27FC236}">
                <a16:creationId xmlns:a16="http://schemas.microsoft.com/office/drawing/2014/main" id="{B0C483CF-B14C-4477-9B8C-C5E2F3DE73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4242" y="39472"/>
            <a:ext cx="1296476" cy="898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ruta 3">
            <a:extLst>
              <a:ext uri="{FF2B5EF4-FFF2-40B4-BE49-F238E27FC236}">
                <a16:creationId xmlns:a16="http://schemas.microsoft.com/office/drawing/2014/main" id="{2CFA1671-CAB7-41A5-BA28-43D5D28008C2}"/>
              </a:ext>
            </a:extLst>
          </p:cNvPr>
          <p:cNvSpPr txBox="1"/>
          <p:nvPr/>
        </p:nvSpPr>
        <p:spPr>
          <a:xfrm>
            <a:off x="2262944" y="1893890"/>
            <a:ext cx="6369971" cy="1323439"/>
          </a:xfrm>
          <a:prstGeom prst="rect">
            <a:avLst/>
          </a:prstGeom>
          <a:noFill/>
        </p:spPr>
        <p:txBody>
          <a:bodyPr wrap="square" rtlCol="0">
            <a:spAutoFit/>
          </a:bodyPr>
          <a:lstStyle/>
          <a:p>
            <a:pPr algn="ctr"/>
            <a:r>
              <a:rPr lang="sv-SE" sz="4400" b="1" dirty="0">
                <a:solidFill>
                  <a:schemeClr val="accent5">
                    <a:lumMod val="50000"/>
                  </a:schemeClr>
                </a:solidFill>
              </a:rPr>
              <a:t>An </a:t>
            </a:r>
            <a:r>
              <a:rPr lang="sv-SE" sz="4400" b="1" dirty="0" err="1">
                <a:solidFill>
                  <a:schemeClr val="accent5">
                    <a:lumMod val="50000"/>
                  </a:schemeClr>
                </a:solidFill>
              </a:rPr>
              <a:t>example</a:t>
            </a:r>
            <a:endParaRPr lang="sv-SE" sz="4400" dirty="0"/>
          </a:p>
          <a:p>
            <a:endParaRPr lang="sv-SE" dirty="0"/>
          </a:p>
          <a:p>
            <a:endParaRPr lang="sv-SE" dirty="0"/>
          </a:p>
        </p:txBody>
      </p:sp>
      <p:sp>
        <p:nvSpPr>
          <p:cNvPr id="9" name="textruta 8">
            <a:extLst>
              <a:ext uri="{FF2B5EF4-FFF2-40B4-BE49-F238E27FC236}">
                <a16:creationId xmlns:a16="http://schemas.microsoft.com/office/drawing/2014/main" id="{D3E66C9A-7575-4AF4-96D1-C425D443D448}"/>
              </a:ext>
            </a:extLst>
          </p:cNvPr>
          <p:cNvSpPr txBox="1"/>
          <p:nvPr/>
        </p:nvSpPr>
        <p:spPr>
          <a:xfrm>
            <a:off x="789520" y="938311"/>
            <a:ext cx="11232971" cy="800219"/>
          </a:xfrm>
          <a:prstGeom prst="rect">
            <a:avLst/>
          </a:prstGeom>
          <a:noFill/>
        </p:spPr>
        <p:txBody>
          <a:bodyPr wrap="square" rtlCol="0">
            <a:spAutoFit/>
          </a:bodyPr>
          <a:lstStyle/>
          <a:p>
            <a:r>
              <a:rPr lang="sv-SE" altLang="sv-SE" sz="2800" b="1" dirty="0">
                <a:solidFill>
                  <a:schemeClr val="accent1">
                    <a:lumMod val="75000"/>
                  </a:schemeClr>
                </a:solidFill>
                <a:latin typeface="inherit"/>
              </a:rPr>
              <a:t>The new </a:t>
            </a:r>
            <a:r>
              <a:rPr lang="sv-SE" altLang="sv-SE" sz="2800" b="1" dirty="0" err="1">
                <a:solidFill>
                  <a:schemeClr val="accent1">
                    <a:lumMod val="75000"/>
                  </a:schemeClr>
                </a:solidFill>
                <a:latin typeface="inherit"/>
              </a:rPr>
              <a:t>control</a:t>
            </a:r>
            <a:r>
              <a:rPr lang="sv-SE" altLang="sv-SE" sz="2800" b="1" dirty="0">
                <a:solidFill>
                  <a:schemeClr val="accent1">
                    <a:lumMod val="75000"/>
                  </a:schemeClr>
                </a:solidFill>
                <a:latin typeface="inherit"/>
              </a:rPr>
              <a:t> </a:t>
            </a:r>
            <a:r>
              <a:rPr lang="sv-SE" altLang="sv-SE" sz="2800" b="1" dirty="0" err="1">
                <a:solidFill>
                  <a:schemeClr val="accent1">
                    <a:lumMod val="75000"/>
                  </a:schemeClr>
                </a:solidFill>
                <a:latin typeface="inherit"/>
              </a:rPr>
              <a:t>regulation</a:t>
            </a:r>
            <a:r>
              <a:rPr lang="sv-SE" altLang="sv-SE" sz="2800" b="1" dirty="0">
                <a:solidFill>
                  <a:schemeClr val="accent1">
                    <a:lumMod val="75000"/>
                  </a:schemeClr>
                </a:solidFill>
                <a:latin typeface="inherit"/>
              </a:rPr>
              <a:t> - the </a:t>
            </a:r>
            <a:r>
              <a:rPr lang="sv-SE" altLang="sv-SE" sz="2800" b="1" dirty="0" err="1">
                <a:solidFill>
                  <a:schemeClr val="accent1">
                    <a:lumMod val="75000"/>
                  </a:schemeClr>
                </a:solidFill>
                <a:latin typeface="inherit"/>
              </a:rPr>
              <a:t>death</a:t>
            </a:r>
            <a:r>
              <a:rPr lang="sv-SE" altLang="sv-SE" sz="2800" b="1" dirty="0">
                <a:solidFill>
                  <a:schemeClr val="accent1">
                    <a:lumMod val="75000"/>
                  </a:schemeClr>
                </a:solidFill>
                <a:latin typeface="inherit"/>
              </a:rPr>
              <a:t> </a:t>
            </a:r>
            <a:r>
              <a:rPr lang="sv-SE" altLang="sv-SE" sz="2800" b="1" dirty="0" err="1">
                <a:solidFill>
                  <a:schemeClr val="accent1">
                    <a:lumMod val="75000"/>
                  </a:schemeClr>
                </a:solidFill>
                <a:latin typeface="inherit"/>
              </a:rPr>
              <a:t>of</a:t>
            </a:r>
            <a:r>
              <a:rPr lang="sv-SE" altLang="sv-SE" sz="2800" b="1" dirty="0">
                <a:solidFill>
                  <a:schemeClr val="accent1">
                    <a:lumMod val="75000"/>
                  </a:schemeClr>
                </a:solidFill>
                <a:latin typeface="inherit"/>
              </a:rPr>
              <a:t> the Swedish &amp; </a:t>
            </a:r>
            <a:r>
              <a:rPr lang="sv-SE" altLang="sv-SE" sz="2800" b="1" dirty="0" err="1">
                <a:solidFill>
                  <a:schemeClr val="accent1">
                    <a:lumMod val="75000"/>
                  </a:schemeClr>
                </a:solidFill>
                <a:latin typeface="inherit"/>
              </a:rPr>
              <a:t>frensch</a:t>
            </a:r>
            <a:r>
              <a:rPr lang="sv-SE" altLang="sv-SE" sz="2800" b="1" dirty="0">
                <a:solidFill>
                  <a:schemeClr val="accent1">
                    <a:lumMod val="75000"/>
                  </a:schemeClr>
                </a:solidFill>
                <a:latin typeface="inherit"/>
              </a:rPr>
              <a:t> </a:t>
            </a:r>
            <a:r>
              <a:rPr lang="sv-SE" altLang="sv-SE" sz="2800" b="1" dirty="0" err="1">
                <a:solidFill>
                  <a:schemeClr val="accent1">
                    <a:lumMod val="75000"/>
                  </a:schemeClr>
                </a:solidFill>
                <a:latin typeface="inherit"/>
              </a:rPr>
              <a:t>quenelle</a:t>
            </a:r>
            <a:r>
              <a:rPr lang="sv-SE" altLang="sv-SE" sz="2800" b="1" dirty="0">
                <a:solidFill>
                  <a:schemeClr val="accent1">
                    <a:lumMod val="75000"/>
                  </a:schemeClr>
                </a:solidFill>
                <a:latin typeface="inherit"/>
              </a:rPr>
              <a:t>?</a:t>
            </a:r>
            <a:r>
              <a:rPr kumimoji="0" lang="sv-SE" altLang="sv-SE" sz="2800" b="1" i="0" u="none" strike="noStrike" cap="none" normalizeH="0" baseline="0" dirty="0">
                <a:ln>
                  <a:noFill/>
                </a:ln>
                <a:solidFill>
                  <a:schemeClr val="accent1">
                    <a:lumMod val="75000"/>
                  </a:schemeClr>
                </a:solidFill>
                <a:effectLst/>
              </a:rPr>
              <a:t> </a:t>
            </a:r>
            <a:endParaRPr kumimoji="0" lang="sv-SE" altLang="sv-SE" sz="2800" b="1" i="0" u="none" strike="noStrike" cap="none" normalizeH="0" baseline="0" dirty="0">
              <a:ln>
                <a:noFill/>
              </a:ln>
              <a:solidFill>
                <a:schemeClr val="accent1">
                  <a:lumMod val="75000"/>
                </a:schemeClr>
              </a:solidFill>
              <a:effectLst/>
              <a:latin typeface="Arial" panose="020B0604020202020204" pitchFamily="34" charset="0"/>
            </a:endParaRPr>
          </a:p>
          <a:p>
            <a:endParaRPr lang="sv-SE" dirty="0"/>
          </a:p>
        </p:txBody>
      </p:sp>
      <p:sp>
        <p:nvSpPr>
          <p:cNvPr id="10" name="textruta 9">
            <a:extLst>
              <a:ext uri="{FF2B5EF4-FFF2-40B4-BE49-F238E27FC236}">
                <a16:creationId xmlns:a16="http://schemas.microsoft.com/office/drawing/2014/main" id="{217F9AC7-6A8F-47CC-8DC6-4DB8761C699F}"/>
              </a:ext>
            </a:extLst>
          </p:cNvPr>
          <p:cNvSpPr txBox="1"/>
          <p:nvPr/>
        </p:nvSpPr>
        <p:spPr>
          <a:xfrm>
            <a:off x="3250706" y="3158959"/>
            <a:ext cx="5690587" cy="1477328"/>
          </a:xfrm>
          <a:prstGeom prst="rect">
            <a:avLst/>
          </a:prstGeom>
          <a:noFill/>
        </p:spPr>
        <p:txBody>
          <a:bodyPr wrap="square" rtlCol="0">
            <a:spAutoFit/>
          </a:bodyPr>
          <a:lstStyle/>
          <a:p>
            <a:r>
              <a:rPr lang="en-US" dirty="0"/>
              <a:t>A </a:t>
            </a:r>
            <a:r>
              <a:rPr lang="sv-SE" dirty="0" err="1"/>
              <a:t>swedish</a:t>
            </a:r>
            <a:r>
              <a:rPr lang="sv-SE" dirty="0"/>
              <a:t> </a:t>
            </a:r>
            <a:r>
              <a:rPr lang="sv-SE" dirty="0" err="1"/>
              <a:t>fish</a:t>
            </a:r>
            <a:r>
              <a:rPr lang="sv-SE" dirty="0"/>
              <a:t> </a:t>
            </a:r>
            <a:r>
              <a:rPr lang="sv-SE" dirty="0" err="1"/>
              <a:t>bun</a:t>
            </a:r>
            <a:r>
              <a:rPr lang="sv-SE" dirty="0"/>
              <a:t> </a:t>
            </a:r>
            <a:r>
              <a:rPr lang="sv-SE" dirty="0" err="1"/>
              <a:t>contains</a:t>
            </a:r>
            <a:r>
              <a:rPr lang="sv-SE" dirty="0"/>
              <a:t> </a:t>
            </a:r>
            <a:r>
              <a:rPr lang="sv-SE" dirty="0" err="1"/>
              <a:t>several</a:t>
            </a:r>
            <a:r>
              <a:rPr lang="sv-SE" dirty="0"/>
              <a:t> different kinds </a:t>
            </a:r>
            <a:r>
              <a:rPr lang="sv-SE" dirty="0" err="1"/>
              <a:t>of</a:t>
            </a:r>
            <a:r>
              <a:rPr lang="sv-SE" dirty="0"/>
              <a:t> </a:t>
            </a:r>
            <a:r>
              <a:rPr lang="sv-SE" dirty="0" err="1"/>
              <a:t>fish</a:t>
            </a:r>
            <a:r>
              <a:rPr lang="sv-SE" dirty="0"/>
              <a:t> and </a:t>
            </a:r>
            <a:r>
              <a:rPr lang="sv-SE" dirty="0" err="1"/>
              <a:t>fish</a:t>
            </a:r>
            <a:r>
              <a:rPr lang="sv-SE" dirty="0"/>
              <a:t> parts, </a:t>
            </a:r>
            <a:r>
              <a:rPr lang="sv-SE" dirty="0" err="1"/>
              <a:t>often</a:t>
            </a:r>
            <a:r>
              <a:rPr lang="sv-SE" dirty="0"/>
              <a:t> </a:t>
            </a:r>
            <a:r>
              <a:rPr lang="sv-SE" dirty="0" err="1"/>
              <a:t>residual</a:t>
            </a:r>
            <a:r>
              <a:rPr lang="sv-SE" dirty="0"/>
              <a:t> </a:t>
            </a:r>
            <a:r>
              <a:rPr lang="sv-SE" dirty="0" err="1"/>
              <a:t>products</a:t>
            </a:r>
            <a:r>
              <a:rPr lang="sv-SE" dirty="0"/>
              <a:t> from </a:t>
            </a:r>
            <a:r>
              <a:rPr lang="sv-SE" dirty="0" err="1"/>
              <a:t>other</a:t>
            </a:r>
            <a:r>
              <a:rPr lang="sv-SE" dirty="0"/>
              <a:t> </a:t>
            </a:r>
            <a:r>
              <a:rPr lang="sv-SE" dirty="0" err="1"/>
              <a:t>production</a:t>
            </a:r>
            <a:r>
              <a:rPr lang="sv-SE" dirty="0"/>
              <a:t> as </a:t>
            </a:r>
            <a:r>
              <a:rPr lang="sv-SE" dirty="0" err="1"/>
              <a:t>if</a:t>
            </a:r>
            <a:r>
              <a:rPr lang="sv-SE" dirty="0"/>
              <a:t> </a:t>
            </a:r>
            <a:r>
              <a:rPr lang="sv-SE" dirty="0" err="1"/>
              <a:t>they</a:t>
            </a:r>
            <a:r>
              <a:rPr lang="sv-SE" dirty="0"/>
              <a:t> </a:t>
            </a:r>
            <a:r>
              <a:rPr lang="sv-SE" dirty="0" err="1"/>
              <a:t>did</a:t>
            </a:r>
            <a:r>
              <a:rPr lang="sv-SE" dirty="0"/>
              <a:t> not end </a:t>
            </a:r>
            <a:r>
              <a:rPr lang="sv-SE" dirty="0" err="1"/>
              <a:t>up</a:t>
            </a:r>
            <a:r>
              <a:rPr lang="sv-SE" dirty="0"/>
              <a:t> in a </a:t>
            </a:r>
            <a:r>
              <a:rPr lang="sv-SE" dirty="0" err="1"/>
              <a:t>fish</a:t>
            </a:r>
            <a:r>
              <a:rPr lang="sv-SE" dirty="0"/>
              <a:t> </a:t>
            </a:r>
            <a:r>
              <a:rPr lang="sv-SE" dirty="0" err="1"/>
              <a:t>bun</a:t>
            </a:r>
            <a:r>
              <a:rPr lang="sv-SE" dirty="0"/>
              <a:t> </a:t>
            </a:r>
            <a:r>
              <a:rPr lang="sv-SE" dirty="0" err="1"/>
              <a:t>would</a:t>
            </a:r>
            <a:r>
              <a:rPr lang="sv-SE" dirty="0"/>
              <a:t> be </a:t>
            </a:r>
            <a:r>
              <a:rPr lang="sv-SE" dirty="0" err="1"/>
              <a:t>discarded</a:t>
            </a:r>
            <a:r>
              <a:rPr lang="sv-SE" dirty="0"/>
              <a:t> or </a:t>
            </a:r>
            <a:r>
              <a:rPr lang="sv-SE" dirty="0" err="1"/>
              <a:t>become</a:t>
            </a:r>
            <a:r>
              <a:rPr lang="sv-SE" dirty="0"/>
              <a:t> </a:t>
            </a:r>
            <a:r>
              <a:rPr lang="sv-SE" dirty="0" err="1"/>
              <a:t>fishmeal</a:t>
            </a:r>
            <a:r>
              <a:rPr lang="sv-SE" dirty="0"/>
              <a:t> and not </a:t>
            </a:r>
            <a:r>
              <a:rPr lang="sv-SE" dirty="0" err="1"/>
              <a:t>food</a:t>
            </a:r>
            <a:r>
              <a:rPr lang="sv-SE" dirty="0"/>
              <a:t> for </a:t>
            </a:r>
            <a:r>
              <a:rPr lang="sv-SE" dirty="0" err="1"/>
              <a:t>humas</a:t>
            </a:r>
            <a:r>
              <a:rPr lang="sv-SE" dirty="0"/>
              <a:t>.</a:t>
            </a:r>
          </a:p>
          <a:p>
            <a:endParaRPr lang="sv-SE" dirty="0"/>
          </a:p>
        </p:txBody>
      </p:sp>
      <p:pic>
        <p:nvPicPr>
          <p:cNvPr id="5" name="Bilde 65">
            <a:extLst>
              <a:ext uri="{FF2B5EF4-FFF2-40B4-BE49-F238E27FC236}">
                <a16:creationId xmlns:a16="http://schemas.microsoft.com/office/drawing/2014/main" id="{BC67DAFD-4029-0DAB-E76D-C648615DBDC8}"/>
              </a:ext>
            </a:extLst>
          </p:cNvPr>
          <p:cNvPicPr>
            <a:picLocks noChangeAspect="1"/>
          </p:cNvPicPr>
          <p:nvPr/>
        </p:nvPicPr>
        <p:blipFill>
          <a:blip r:embed="rId4"/>
          <a:stretch>
            <a:fillRect/>
          </a:stretch>
        </p:blipFill>
        <p:spPr>
          <a:xfrm>
            <a:off x="627595" y="4850404"/>
            <a:ext cx="2207624" cy="1377234"/>
          </a:xfrm>
          <a:prstGeom prst="rect">
            <a:avLst/>
          </a:prstGeom>
        </p:spPr>
      </p:pic>
    </p:spTree>
    <p:extLst>
      <p:ext uri="{BB962C8B-B14F-4D97-AF65-F5344CB8AC3E}">
        <p14:creationId xmlns:p14="http://schemas.microsoft.com/office/powerpoint/2010/main" val="2255748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ktangel: avrundede hjørner 11">
            <a:extLst>
              <a:ext uri="{FF2B5EF4-FFF2-40B4-BE49-F238E27FC236}">
                <a16:creationId xmlns:a16="http://schemas.microsoft.com/office/drawing/2014/main" id="{CA9F1D98-E8C6-44EC-B1BC-DD69735513F5}"/>
              </a:ext>
            </a:extLst>
          </p:cNvPr>
          <p:cNvSpPr/>
          <p:nvPr/>
        </p:nvSpPr>
        <p:spPr>
          <a:xfrm>
            <a:off x="3429626" y="525593"/>
            <a:ext cx="1459684" cy="543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err="1"/>
              <a:t>Supplier</a:t>
            </a:r>
            <a:r>
              <a:rPr lang="nb-NO" dirty="0"/>
              <a:t>. 1</a:t>
            </a:r>
          </a:p>
        </p:txBody>
      </p:sp>
      <p:sp>
        <p:nvSpPr>
          <p:cNvPr id="14" name="Rektangel: avrundede hjørner 13">
            <a:extLst>
              <a:ext uri="{FF2B5EF4-FFF2-40B4-BE49-F238E27FC236}">
                <a16:creationId xmlns:a16="http://schemas.microsoft.com/office/drawing/2014/main" id="{D2846138-330A-46E9-B515-31098815A9CF}"/>
              </a:ext>
            </a:extLst>
          </p:cNvPr>
          <p:cNvSpPr/>
          <p:nvPr/>
        </p:nvSpPr>
        <p:spPr>
          <a:xfrm>
            <a:off x="6065863" y="2003484"/>
            <a:ext cx="1459684" cy="543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sv-SE" dirty="0" err="1"/>
              <a:t>Fresh</a:t>
            </a:r>
            <a:r>
              <a:rPr lang="sv-SE" dirty="0"/>
              <a:t>, </a:t>
            </a:r>
            <a:r>
              <a:rPr lang="sv-SE" dirty="0" err="1"/>
              <a:t>whole</a:t>
            </a:r>
            <a:r>
              <a:rPr lang="sv-SE" dirty="0"/>
              <a:t> </a:t>
            </a:r>
            <a:r>
              <a:rPr lang="sv-SE" dirty="0" err="1"/>
              <a:t>haddock</a:t>
            </a:r>
            <a:endParaRPr lang="sv-SE" dirty="0"/>
          </a:p>
        </p:txBody>
      </p:sp>
      <p:sp>
        <p:nvSpPr>
          <p:cNvPr id="15" name="Rektangel: avrundede hjørner 14">
            <a:extLst>
              <a:ext uri="{FF2B5EF4-FFF2-40B4-BE49-F238E27FC236}">
                <a16:creationId xmlns:a16="http://schemas.microsoft.com/office/drawing/2014/main" id="{A036FF65-ADC4-4BFB-BF31-58FF60384831}"/>
              </a:ext>
            </a:extLst>
          </p:cNvPr>
          <p:cNvSpPr/>
          <p:nvPr/>
        </p:nvSpPr>
        <p:spPr>
          <a:xfrm>
            <a:off x="6083774" y="1081253"/>
            <a:ext cx="1459684" cy="8124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sv-SE" dirty="0" err="1"/>
              <a:t>Frosen</a:t>
            </a:r>
            <a:r>
              <a:rPr lang="sv-SE" dirty="0"/>
              <a:t>, </a:t>
            </a:r>
            <a:r>
              <a:rPr lang="sv-SE" dirty="0" err="1"/>
              <a:t>minced</a:t>
            </a:r>
            <a:r>
              <a:rPr lang="sv-SE" dirty="0"/>
              <a:t> </a:t>
            </a:r>
            <a:r>
              <a:rPr lang="sv-SE" dirty="0" err="1"/>
              <a:t>saithe</a:t>
            </a:r>
            <a:endParaRPr lang="sv-SE" dirty="0"/>
          </a:p>
        </p:txBody>
      </p:sp>
      <p:sp>
        <p:nvSpPr>
          <p:cNvPr id="17" name="Rektangel: avrundede hjørner 16">
            <a:extLst>
              <a:ext uri="{FF2B5EF4-FFF2-40B4-BE49-F238E27FC236}">
                <a16:creationId xmlns:a16="http://schemas.microsoft.com/office/drawing/2014/main" id="{1E3BD54C-7DF7-4023-9A5F-66D9D8BF20E4}"/>
              </a:ext>
            </a:extLst>
          </p:cNvPr>
          <p:cNvSpPr/>
          <p:nvPr/>
        </p:nvSpPr>
        <p:spPr>
          <a:xfrm>
            <a:off x="3429626" y="5462236"/>
            <a:ext cx="1459684" cy="543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err="1"/>
              <a:t>Supplier</a:t>
            </a:r>
            <a:r>
              <a:rPr lang="nb-NO" dirty="0"/>
              <a:t>. 6</a:t>
            </a:r>
          </a:p>
        </p:txBody>
      </p:sp>
      <p:sp>
        <p:nvSpPr>
          <p:cNvPr id="18" name="Rektangel: avrundede hjørner 17">
            <a:extLst>
              <a:ext uri="{FF2B5EF4-FFF2-40B4-BE49-F238E27FC236}">
                <a16:creationId xmlns:a16="http://schemas.microsoft.com/office/drawing/2014/main" id="{837463DA-7E68-4AE1-953D-595BABD555D1}"/>
              </a:ext>
            </a:extLst>
          </p:cNvPr>
          <p:cNvSpPr/>
          <p:nvPr/>
        </p:nvSpPr>
        <p:spPr>
          <a:xfrm>
            <a:off x="3429626" y="4388846"/>
            <a:ext cx="1459684" cy="543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err="1"/>
              <a:t>Supplier</a:t>
            </a:r>
            <a:r>
              <a:rPr lang="nb-NO" dirty="0"/>
              <a:t>. 5</a:t>
            </a:r>
          </a:p>
        </p:txBody>
      </p:sp>
      <p:sp>
        <p:nvSpPr>
          <p:cNvPr id="19" name="Rektangel: avrundede hjørner 18">
            <a:extLst>
              <a:ext uri="{FF2B5EF4-FFF2-40B4-BE49-F238E27FC236}">
                <a16:creationId xmlns:a16="http://schemas.microsoft.com/office/drawing/2014/main" id="{79ED5939-4EA6-4988-AE85-A343E8135C0D}"/>
              </a:ext>
            </a:extLst>
          </p:cNvPr>
          <p:cNvSpPr/>
          <p:nvPr/>
        </p:nvSpPr>
        <p:spPr>
          <a:xfrm>
            <a:off x="3429626" y="2512314"/>
            <a:ext cx="1459684" cy="543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err="1"/>
              <a:t>Supplier</a:t>
            </a:r>
            <a:r>
              <a:rPr lang="nb-NO" dirty="0"/>
              <a:t>. 3</a:t>
            </a:r>
          </a:p>
        </p:txBody>
      </p:sp>
      <p:sp>
        <p:nvSpPr>
          <p:cNvPr id="20" name="Rektangel: avrundede hjørner 19">
            <a:extLst>
              <a:ext uri="{FF2B5EF4-FFF2-40B4-BE49-F238E27FC236}">
                <a16:creationId xmlns:a16="http://schemas.microsoft.com/office/drawing/2014/main" id="{DCA0AA64-F41A-4F21-8129-757619AA4340}"/>
              </a:ext>
            </a:extLst>
          </p:cNvPr>
          <p:cNvSpPr/>
          <p:nvPr/>
        </p:nvSpPr>
        <p:spPr>
          <a:xfrm>
            <a:off x="3436967" y="1549171"/>
            <a:ext cx="1459684" cy="543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err="1"/>
              <a:t>Supplier</a:t>
            </a:r>
            <a:r>
              <a:rPr lang="nb-NO" dirty="0"/>
              <a:t>. 2</a:t>
            </a:r>
          </a:p>
        </p:txBody>
      </p:sp>
      <p:sp>
        <p:nvSpPr>
          <p:cNvPr id="21" name="Rektangel: avrundede hjørner 20">
            <a:extLst>
              <a:ext uri="{FF2B5EF4-FFF2-40B4-BE49-F238E27FC236}">
                <a16:creationId xmlns:a16="http://schemas.microsoft.com/office/drawing/2014/main" id="{6E1423B5-1D52-461C-BACA-7F0ED0607D33}"/>
              </a:ext>
            </a:extLst>
          </p:cNvPr>
          <p:cNvSpPr/>
          <p:nvPr/>
        </p:nvSpPr>
        <p:spPr>
          <a:xfrm>
            <a:off x="6096000" y="469471"/>
            <a:ext cx="1459684" cy="543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sv-SE" dirty="0" err="1"/>
              <a:t>Fresh</a:t>
            </a:r>
            <a:r>
              <a:rPr lang="sv-SE" dirty="0"/>
              <a:t> </a:t>
            </a:r>
            <a:r>
              <a:rPr lang="sv-SE" dirty="0" err="1"/>
              <a:t>Saithe</a:t>
            </a:r>
            <a:endParaRPr lang="sv-SE" dirty="0"/>
          </a:p>
        </p:txBody>
      </p:sp>
      <p:sp>
        <p:nvSpPr>
          <p:cNvPr id="22" name="Rektangel: avrundede hjørner 21">
            <a:extLst>
              <a:ext uri="{FF2B5EF4-FFF2-40B4-BE49-F238E27FC236}">
                <a16:creationId xmlns:a16="http://schemas.microsoft.com/office/drawing/2014/main" id="{BBC6D9A9-B537-4EF1-AA80-469095D96231}"/>
              </a:ext>
            </a:extLst>
          </p:cNvPr>
          <p:cNvSpPr/>
          <p:nvPr/>
        </p:nvSpPr>
        <p:spPr>
          <a:xfrm>
            <a:off x="6075420" y="5029280"/>
            <a:ext cx="1459684" cy="543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1600" dirty="0"/>
              <a:t>Salomon </a:t>
            </a:r>
            <a:r>
              <a:rPr lang="sv-SE" sz="1600" dirty="0" err="1"/>
              <a:t>frosen</a:t>
            </a:r>
            <a:endParaRPr lang="nb-NO" sz="1600" dirty="0"/>
          </a:p>
        </p:txBody>
      </p:sp>
      <p:sp>
        <p:nvSpPr>
          <p:cNvPr id="24" name="Rektangel: avrundede hjørner 23">
            <a:extLst>
              <a:ext uri="{FF2B5EF4-FFF2-40B4-BE49-F238E27FC236}">
                <a16:creationId xmlns:a16="http://schemas.microsoft.com/office/drawing/2014/main" id="{71749019-62B2-4B92-A9C9-1A3F5CD4078B}"/>
              </a:ext>
            </a:extLst>
          </p:cNvPr>
          <p:cNvSpPr/>
          <p:nvPr/>
        </p:nvSpPr>
        <p:spPr>
          <a:xfrm>
            <a:off x="6075420" y="5693964"/>
            <a:ext cx="1459684" cy="543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sv-SE" dirty="0" err="1"/>
              <a:t>Lobster</a:t>
            </a:r>
            <a:r>
              <a:rPr lang="sv-SE" dirty="0"/>
              <a:t> </a:t>
            </a:r>
            <a:r>
              <a:rPr lang="sv-SE" dirty="0" err="1"/>
              <a:t>meat</a:t>
            </a:r>
            <a:r>
              <a:rPr lang="sv-SE" dirty="0"/>
              <a:t> </a:t>
            </a:r>
            <a:r>
              <a:rPr lang="sv-SE" dirty="0" err="1"/>
              <a:t>frosen</a:t>
            </a:r>
            <a:endParaRPr lang="sv-SE" dirty="0"/>
          </a:p>
        </p:txBody>
      </p:sp>
      <p:sp>
        <p:nvSpPr>
          <p:cNvPr id="25" name="Rektangel: avrundede hjørner 24">
            <a:extLst>
              <a:ext uri="{FF2B5EF4-FFF2-40B4-BE49-F238E27FC236}">
                <a16:creationId xmlns:a16="http://schemas.microsoft.com/office/drawing/2014/main" id="{8D6C84AF-0C4C-4BE6-89A9-F9C346B711CB}"/>
              </a:ext>
            </a:extLst>
          </p:cNvPr>
          <p:cNvSpPr/>
          <p:nvPr/>
        </p:nvSpPr>
        <p:spPr>
          <a:xfrm>
            <a:off x="6065863" y="3561065"/>
            <a:ext cx="1459684" cy="543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sv-SE" dirty="0" err="1"/>
              <a:t>Frosen</a:t>
            </a:r>
            <a:r>
              <a:rPr lang="sv-SE" dirty="0"/>
              <a:t> </a:t>
            </a:r>
            <a:r>
              <a:rPr lang="sv-SE" dirty="0" err="1"/>
              <a:t>minced</a:t>
            </a:r>
            <a:r>
              <a:rPr lang="sv-SE" dirty="0"/>
              <a:t>, </a:t>
            </a:r>
            <a:r>
              <a:rPr lang="sv-SE" dirty="0" err="1"/>
              <a:t>cod</a:t>
            </a:r>
            <a:r>
              <a:rPr lang="sv-SE" dirty="0"/>
              <a:t> </a:t>
            </a:r>
          </a:p>
        </p:txBody>
      </p:sp>
      <p:sp>
        <p:nvSpPr>
          <p:cNvPr id="26" name="Rektangel: avrundede hjørner 25">
            <a:extLst>
              <a:ext uri="{FF2B5EF4-FFF2-40B4-BE49-F238E27FC236}">
                <a16:creationId xmlns:a16="http://schemas.microsoft.com/office/drawing/2014/main" id="{514B469A-049D-41D2-B2A2-B0BD714FA794}"/>
              </a:ext>
            </a:extLst>
          </p:cNvPr>
          <p:cNvSpPr/>
          <p:nvPr/>
        </p:nvSpPr>
        <p:spPr>
          <a:xfrm>
            <a:off x="6043613" y="2671392"/>
            <a:ext cx="1508199" cy="7478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sv-SE" sz="1600" dirty="0" err="1"/>
              <a:t>Fresh</a:t>
            </a:r>
            <a:r>
              <a:rPr lang="sv-SE" sz="1600" dirty="0"/>
              <a:t> rest </a:t>
            </a:r>
            <a:r>
              <a:rPr lang="sv-SE" sz="1600" dirty="0" err="1"/>
              <a:t>product</a:t>
            </a:r>
            <a:r>
              <a:rPr lang="sv-SE" sz="1600" dirty="0"/>
              <a:t>, </a:t>
            </a:r>
            <a:r>
              <a:rPr lang="sv-SE" sz="1600" dirty="0" err="1"/>
              <a:t>haddock</a:t>
            </a:r>
            <a:endParaRPr lang="sv-SE" sz="1600" dirty="0"/>
          </a:p>
        </p:txBody>
      </p:sp>
      <p:sp>
        <p:nvSpPr>
          <p:cNvPr id="30" name="Rektangel: avrundede hjørner 29">
            <a:extLst>
              <a:ext uri="{FF2B5EF4-FFF2-40B4-BE49-F238E27FC236}">
                <a16:creationId xmlns:a16="http://schemas.microsoft.com/office/drawing/2014/main" id="{F76925A5-7CC5-48E8-8AAD-2A87BE783A98}"/>
              </a:ext>
            </a:extLst>
          </p:cNvPr>
          <p:cNvSpPr/>
          <p:nvPr/>
        </p:nvSpPr>
        <p:spPr>
          <a:xfrm>
            <a:off x="488005" y="492771"/>
            <a:ext cx="1531689" cy="10021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1400" dirty="0" err="1"/>
              <a:t>Saithe</a:t>
            </a:r>
            <a:endParaRPr lang="sv-SE" sz="1400" dirty="0"/>
          </a:p>
          <a:p>
            <a:pPr algn="ctr"/>
            <a:r>
              <a:rPr lang="sv-SE" sz="1400" dirty="0"/>
              <a:t>140 </a:t>
            </a:r>
            <a:r>
              <a:rPr lang="sv-SE" sz="1400" dirty="0" err="1"/>
              <a:t>fishing</a:t>
            </a:r>
            <a:r>
              <a:rPr lang="sv-SE" sz="1400" dirty="0"/>
              <a:t> tours/lots</a:t>
            </a:r>
          </a:p>
          <a:p>
            <a:pPr algn="ctr"/>
            <a:r>
              <a:rPr lang="sv-SE" sz="1400" dirty="0"/>
              <a:t>3 </a:t>
            </a:r>
            <a:r>
              <a:rPr lang="sv-SE" sz="1400" dirty="0" err="1"/>
              <a:t>catch</a:t>
            </a:r>
            <a:r>
              <a:rPr lang="sv-SE" sz="1400" dirty="0"/>
              <a:t> areas </a:t>
            </a:r>
            <a:endParaRPr lang="nb-NO" sz="1400" dirty="0"/>
          </a:p>
        </p:txBody>
      </p:sp>
      <p:sp>
        <p:nvSpPr>
          <p:cNvPr id="31" name="Rektangel: avrundede hjørner 30">
            <a:extLst>
              <a:ext uri="{FF2B5EF4-FFF2-40B4-BE49-F238E27FC236}">
                <a16:creationId xmlns:a16="http://schemas.microsoft.com/office/drawing/2014/main" id="{EC0D0A8E-0168-4CEC-940E-B8F2787AC8FA}"/>
              </a:ext>
            </a:extLst>
          </p:cNvPr>
          <p:cNvSpPr/>
          <p:nvPr/>
        </p:nvSpPr>
        <p:spPr>
          <a:xfrm>
            <a:off x="459867" y="2864816"/>
            <a:ext cx="1569438" cy="10021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400" dirty="0"/>
              <a:t>Cod</a:t>
            </a:r>
          </a:p>
          <a:p>
            <a:pPr algn="ctr"/>
            <a:r>
              <a:rPr lang="nb-NO" sz="1400" dirty="0"/>
              <a:t>32 fishing tours/lots</a:t>
            </a:r>
          </a:p>
          <a:p>
            <a:pPr algn="ctr"/>
            <a:r>
              <a:rPr lang="nb-NO" sz="1400" dirty="0"/>
              <a:t>1 catch areas</a:t>
            </a:r>
          </a:p>
        </p:txBody>
      </p:sp>
      <p:sp>
        <p:nvSpPr>
          <p:cNvPr id="32" name="Rektangel: avrundede hjørner 31">
            <a:extLst>
              <a:ext uri="{FF2B5EF4-FFF2-40B4-BE49-F238E27FC236}">
                <a16:creationId xmlns:a16="http://schemas.microsoft.com/office/drawing/2014/main" id="{275196C3-C8B0-46D9-BF64-F9300F8F78E0}"/>
              </a:ext>
            </a:extLst>
          </p:cNvPr>
          <p:cNvSpPr/>
          <p:nvPr/>
        </p:nvSpPr>
        <p:spPr>
          <a:xfrm>
            <a:off x="488005" y="5200295"/>
            <a:ext cx="1569438" cy="1002125"/>
          </a:xfrm>
          <a:prstGeom prst="roundRect">
            <a:avLst>
              <a:gd name="adj" fmla="val 1499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400" dirty="0"/>
              <a:t>Lobster</a:t>
            </a:r>
          </a:p>
          <a:p>
            <a:pPr algn="ctr"/>
            <a:r>
              <a:rPr lang="nb-NO" sz="1400" dirty="0"/>
              <a:t>3 vessels</a:t>
            </a:r>
          </a:p>
          <a:p>
            <a:pPr algn="ctr"/>
            <a:r>
              <a:rPr lang="nb-NO" sz="1400" dirty="0"/>
              <a:t>1 catsching gear</a:t>
            </a:r>
          </a:p>
          <a:p>
            <a:pPr algn="ctr"/>
            <a:r>
              <a:rPr lang="nb-NO" sz="1400" dirty="0"/>
              <a:t>1 catching area</a:t>
            </a:r>
          </a:p>
        </p:txBody>
      </p:sp>
      <p:sp>
        <p:nvSpPr>
          <p:cNvPr id="33" name="Rektangel: avrundede hjørner 32">
            <a:extLst>
              <a:ext uri="{FF2B5EF4-FFF2-40B4-BE49-F238E27FC236}">
                <a16:creationId xmlns:a16="http://schemas.microsoft.com/office/drawing/2014/main" id="{7D9536B9-41E4-4A18-BC0F-7B17C5144C94}"/>
              </a:ext>
            </a:extLst>
          </p:cNvPr>
          <p:cNvSpPr/>
          <p:nvPr/>
        </p:nvSpPr>
        <p:spPr>
          <a:xfrm>
            <a:off x="478742" y="1717285"/>
            <a:ext cx="1531689" cy="10021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400" dirty="0"/>
              <a:t>Haddock</a:t>
            </a:r>
          </a:p>
          <a:p>
            <a:pPr algn="ctr"/>
            <a:r>
              <a:rPr lang="nb-NO" sz="1400" dirty="0"/>
              <a:t>360 fishing tours /lots</a:t>
            </a:r>
          </a:p>
          <a:p>
            <a:pPr algn="ctr"/>
            <a:r>
              <a:rPr lang="nb-NO" sz="1400" dirty="0"/>
              <a:t>3 catch areas</a:t>
            </a:r>
          </a:p>
        </p:txBody>
      </p:sp>
      <p:sp>
        <p:nvSpPr>
          <p:cNvPr id="34" name="Rektangel: avrundede hjørner 33">
            <a:extLst>
              <a:ext uri="{FF2B5EF4-FFF2-40B4-BE49-F238E27FC236}">
                <a16:creationId xmlns:a16="http://schemas.microsoft.com/office/drawing/2014/main" id="{5344A7BB-4B81-4725-875A-5862A03ADDD7}"/>
              </a:ext>
            </a:extLst>
          </p:cNvPr>
          <p:cNvSpPr/>
          <p:nvPr/>
        </p:nvSpPr>
        <p:spPr>
          <a:xfrm>
            <a:off x="472799" y="4060251"/>
            <a:ext cx="1569438" cy="10021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400" dirty="0"/>
              <a:t>Golden salomon</a:t>
            </a:r>
          </a:p>
          <a:p>
            <a:pPr algn="ctr"/>
            <a:r>
              <a:rPr lang="nb-NO" sz="1400" dirty="0"/>
              <a:t>6 fishing tours/ lots</a:t>
            </a:r>
          </a:p>
          <a:p>
            <a:pPr algn="ctr"/>
            <a:r>
              <a:rPr lang="nb-NO" sz="1400" dirty="0"/>
              <a:t>1 catsh areas</a:t>
            </a:r>
          </a:p>
        </p:txBody>
      </p:sp>
      <p:sp>
        <p:nvSpPr>
          <p:cNvPr id="35" name="Rektangel: avrundede hjørner 34">
            <a:extLst>
              <a:ext uri="{FF2B5EF4-FFF2-40B4-BE49-F238E27FC236}">
                <a16:creationId xmlns:a16="http://schemas.microsoft.com/office/drawing/2014/main" id="{D6F7529B-5FE7-47A5-BF3D-D2DDFDE0DA64}"/>
              </a:ext>
            </a:extLst>
          </p:cNvPr>
          <p:cNvSpPr/>
          <p:nvPr/>
        </p:nvSpPr>
        <p:spPr>
          <a:xfrm>
            <a:off x="3436967" y="3469567"/>
            <a:ext cx="1459684" cy="543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err="1"/>
              <a:t>Supplier</a:t>
            </a:r>
            <a:r>
              <a:rPr lang="nb-NO" dirty="0"/>
              <a:t>. 4</a:t>
            </a:r>
          </a:p>
        </p:txBody>
      </p:sp>
      <p:sp>
        <p:nvSpPr>
          <p:cNvPr id="36" name="Rektangel: avrundede hjørner 35">
            <a:extLst>
              <a:ext uri="{FF2B5EF4-FFF2-40B4-BE49-F238E27FC236}">
                <a16:creationId xmlns:a16="http://schemas.microsoft.com/office/drawing/2014/main" id="{CD39E607-B031-464C-89CB-2BF9B27636AC}"/>
              </a:ext>
            </a:extLst>
          </p:cNvPr>
          <p:cNvSpPr/>
          <p:nvPr/>
        </p:nvSpPr>
        <p:spPr>
          <a:xfrm>
            <a:off x="6065863" y="4371289"/>
            <a:ext cx="1459684" cy="543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dirty="0" err="1"/>
              <a:t>Fresh</a:t>
            </a:r>
            <a:r>
              <a:rPr lang="sv-SE" dirty="0"/>
              <a:t> </a:t>
            </a:r>
            <a:r>
              <a:rPr lang="sv-SE" dirty="0" err="1"/>
              <a:t>cod</a:t>
            </a:r>
            <a:r>
              <a:rPr lang="sv-SE" dirty="0"/>
              <a:t>, rest </a:t>
            </a:r>
            <a:r>
              <a:rPr lang="sv-SE" dirty="0" err="1"/>
              <a:t>product</a:t>
            </a:r>
            <a:endParaRPr lang="sv-SE" dirty="0"/>
          </a:p>
        </p:txBody>
      </p:sp>
      <p:pic>
        <p:nvPicPr>
          <p:cNvPr id="66" name="Bilde 65">
            <a:extLst>
              <a:ext uri="{FF2B5EF4-FFF2-40B4-BE49-F238E27FC236}">
                <a16:creationId xmlns:a16="http://schemas.microsoft.com/office/drawing/2014/main" id="{F12E4C6D-F834-4692-9CF4-A576A0628497}"/>
              </a:ext>
            </a:extLst>
          </p:cNvPr>
          <p:cNvPicPr>
            <a:picLocks noChangeAspect="1"/>
          </p:cNvPicPr>
          <p:nvPr/>
        </p:nvPicPr>
        <p:blipFill>
          <a:blip r:embed="rId2"/>
          <a:stretch>
            <a:fillRect/>
          </a:stretch>
        </p:blipFill>
        <p:spPr>
          <a:xfrm>
            <a:off x="9667828" y="848681"/>
            <a:ext cx="2207624" cy="1377234"/>
          </a:xfrm>
          <a:prstGeom prst="rect">
            <a:avLst/>
          </a:prstGeom>
        </p:spPr>
      </p:pic>
      <p:cxnSp>
        <p:nvCxnSpPr>
          <p:cNvPr id="68" name="Rett pilkobling 67">
            <a:extLst>
              <a:ext uri="{FF2B5EF4-FFF2-40B4-BE49-F238E27FC236}">
                <a16:creationId xmlns:a16="http://schemas.microsoft.com/office/drawing/2014/main" id="{574A481B-4AF5-4AAA-86B0-A22CA5919868}"/>
              </a:ext>
            </a:extLst>
          </p:cNvPr>
          <p:cNvCxnSpPr>
            <a:cxnSpLocks/>
            <a:stCxn id="30" idx="3"/>
            <a:endCxn id="12" idx="1"/>
          </p:cNvCxnSpPr>
          <p:nvPr/>
        </p:nvCxnSpPr>
        <p:spPr>
          <a:xfrm flipV="1">
            <a:off x="2019694" y="797536"/>
            <a:ext cx="1409932" cy="196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9" name="Rett pilkobling 68">
            <a:extLst>
              <a:ext uri="{FF2B5EF4-FFF2-40B4-BE49-F238E27FC236}">
                <a16:creationId xmlns:a16="http://schemas.microsoft.com/office/drawing/2014/main" id="{887C4651-2FC2-4BA8-93C1-DC023BD0E21B}"/>
              </a:ext>
            </a:extLst>
          </p:cNvPr>
          <p:cNvCxnSpPr>
            <a:cxnSpLocks/>
            <a:stCxn id="30" idx="3"/>
            <a:endCxn id="20" idx="1"/>
          </p:cNvCxnSpPr>
          <p:nvPr/>
        </p:nvCxnSpPr>
        <p:spPr>
          <a:xfrm>
            <a:off x="2019694" y="993834"/>
            <a:ext cx="1417273" cy="8272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0" name="Rett pilkobling 69">
            <a:extLst>
              <a:ext uri="{FF2B5EF4-FFF2-40B4-BE49-F238E27FC236}">
                <a16:creationId xmlns:a16="http://schemas.microsoft.com/office/drawing/2014/main" id="{0D8ECE0D-C503-4859-8A5C-6117A613DAFD}"/>
              </a:ext>
            </a:extLst>
          </p:cNvPr>
          <p:cNvCxnSpPr>
            <a:cxnSpLocks/>
            <a:stCxn id="33" idx="3"/>
            <a:endCxn id="20" idx="1"/>
          </p:cNvCxnSpPr>
          <p:nvPr/>
        </p:nvCxnSpPr>
        <p:spPr>
          <a:xfrm flipV="1">
            <a:off x="2010431" y="1821114"/>
            <a:ext cx="1426536" cy="3972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1" name="Rett pilkobling 70">
            <a:extLst>
              <a:ext uri="{FF2B5EF4-FFF2-40B4-BE49-F238E27FC236}">
                <a16:creationId xmlns:a16="http://schemas.microsoft.com/office/drawing/2014/main" id="{E0BA9DE0-34E9-45EA-810E-1D4EEDB3FE87}"/>
              </a:ext>
            </a:extLst>
          </p:cNvPr>
          <p:cNvCxnSpPr>
            <a:cxnSpLocks/>
            <a:stCxn id="33" idx="3"/>
            <a:endCxn id="19" idx="1"/>
          </p:cNvCxnSpPr>
          <p:nvPr/>
        </p:nvCxnSpPr>
        <p:spPr>
          <a:xfrm>
            <a:off x="2010431" y="2218348"/>
            <a:ext cx="1419195" cy="5659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2" name="Rett pilkobling 71">
            <a:extLst>
              <a:ext uri="{FF2B5EF4-FFF2-40B4-BE49-F238E27FC236}">
                <a16:creationId xmlns:a16="http://schemas.microsoft.com/office/drawing/2014/main" id="{7595AEEB-FD8B-446B-85D3-440B5138104C}"/>
              </a:ext>
            </a:extLst>
          </p:cNvPr>
          <p:cNvCxnSpPr>
            <a:cxnSpLocks/>
            <a:stCxn id="31" idx="3"/>
            <a:endCxn id="19" idx="1"/>
          </p:cNvCxnSpPr>
          <p:nvPr/>
        </p:nvCxnSpPr>
        <p:spPr>
          <a:xfrm flipV="1">
            <a:off x="2029305" y="2784257"/>
            <a:ext cx="1400321" cy="5816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3" name="Rett pilkobling 72">
            <a:extLst>
              <a:ext uri="{FF2B5EF4-FFF2-40B4-BE49-F238E27FC236}">
                <a16:creationId xmlns:a16="http://schemas.microsoft.com/office/drawing/2014/main" id="{A24C62FB-28F5-4A5A-AED4-A5EEAC90E5E6}"/>
              </a:ext>
            </a:extLst>
          </p:cNvPr>
          <p:cNvCxnSpPr>
            <a:cxnSpLocks/>
            <a:stCxn id="31" idx="3"/>
            <a:endCxn id="35" idx="1"/>
          </p:cNvCxnSpPr>
          <p:nvPr/>
        </p:nvCxnSpPr>
        <p:spPr>
          <a:xfrm>
            <a:off x="2029305" y="3365879"/>
            <a:ext cx="1407662" cy="3756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4" name="Rett pilkobling 73">
            <a:extLst>
              <a:ext uri="{FF2B5EF4-FFF2-40B4-BE49-F238E27FC236}">
                <a16:creationId xmlns:a16="http://schemas.microsoft.com/office/drawing/2014/main" id="{7B6233BB-D72E-42A1-B652-696BDD015F05}"/>
              </a:ext>
            </a:extLst>
          </p:cNvPr>
          <p:cNvCxnSpPr>
            <a:cxnSpLocks/>
            <a:stCxn id="34" idx="3"/>
            <a:endCxn id="18" idx="1"/>
          </p:cNvCxnSpPr>
          <p:nvPr/>
        </p:nvCxnSpPr>
        <p:spPr>
          <a:xfrm>
            <a:off x="2042237" y="4561314"/>
            <a:ext cx="1387389" cy="994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5" name="Rett pilkobling 74">
            <a:extLst>
              <a:ext uri="{FF2B5EF4-FFF2-40B4-BE49-F238E27FC236}">
                <a16:creationId xmlns:a16="http://schemas.microsoft.com/office/drawing/2014/main" id="{4D4F0F89-7978-479A-BC46-98DC679B3442}"/>
              </a:ext>
            </a:extLst>
          </p:cNvPr>
          <p:cNvCxnSpPr>
            <a:cxnSpLocks/>
            <a:stCxn id="32" idx="3"/>
            <a:endCxn id="17" idx="1"/>
          </p:cNvCxnSpPr>
          <p:nvPr/>
        </p:nvCxnSpPr>
        <p:spPr>
          <a:xfrm>
            <a:off x="2057443" y="5701358"/>
            <a:ext cx="1372183" cy="328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0" name="Rett pilkobling 89">
            <a:extLst>
              <a:ext uri="{FF2B5EF4-FFF2-40B4-BE49-F238E27FC236}">
                <a16:creationId xmlns:a16="http://schemas.microsoft.com/office/drawing/2014/main" id="{795D4653-6D55-433F-9FFD-255DFB4F41E3}"/>
              </a:ext>
            </a:extLst>
          </p:cNvPr>
          <p:cNvCxnSpPr>
            <a:cxnSpLocks/>
            <a:stCxn id="12" idx="3"/>
            <a:endCxn id="21" idx="1"/>
          </p:cNvCxnSpPr>
          <p:nvPr/>
        </p:nvCxnSpPr>
        <p:spPr>
          <a:xfrm flipV="1">
            <a:off x="4889310" y="741414"/>
            <a:ext cx="1206690" cy="561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4" name="Rett pilkobling 93">
            <a:extLst>
              <a:ext uri="{FF2B5EF4-FFF2-40B4-BE49-F238E27FC236}">
                <a16:creationId xmlns:a16="http://schemas.microsoft.com/office/drawing/2014/main" id="{8C22EFCE-D757-4E2E-B903-2409E9A47125}"/>
              </a:ext>
            </a:extLst>
          </p:cNvPr>
          <p:cNvCxnSpPr>
            <a:cxnSpLocks/>
            <a:stCxn id="12" idx="3"/>
            <a:endCxn id="15" idx="1"/>
          </p:cNvCxnSpPr>
          <p:nvPr/>
        </p:nvCxnSpPr>
        <p:spPr>
          <a:xfrm>
            <a:off x="4889310" y="797536"/>
            <a:ext cx="1194464" cy="6899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8" name="Rett pilkobling 97">
            <a:extLst>
              <a:ext uri="{FF2B5EF4-FFF2-40B4-BE49-F238E27FC236}">
                <a16:creationId xmlns:a16="http://schemas.microsoft.com/office/drawing/2014/main" id="{F43591F4-46C6-4C69-93F8-800D5B64B0AE}"/>
              </a:ext>
            </a:extLst>
          </p:cNvPr>
          <p:cNvCxnSpPr>
            <a:cxnSpLocks/>
            <a:stCxn id="12" idx="3"/>
            <a:endCxn id="14" idx="1"/>
          </p:cNvCxnSpPr>
          <p:nvPr/>
        </p:nvCxnSpPr>
        <p:spPr>
          <a:xfrm>
            <a:off x="4889310" y="797536"/>
            <a:ext cx="1176553" cy="14778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1" name="Rett pilkobling 100">
            <a:extLst>
              <a:ext uri="{FF2B5EF4-FFF2-40B4-BE49-F238E27FC236}">
                <a16:creationId xmlns:a16="http://schemas.microsoft.com/office/drawing/2014/main" id="{21F5D1C9-242A-4ABB-A11F-4C7198A82C8C}"/>
              </a:ext>
            </a:extLst>
          </p:cNvPr>
          <p:cNvCxnSpPr>
            <a:cxnSpLocks/>
            <a:stCxn id="33" idx="3"/>
            <a:endCxn id="12" idx="1"/>
          </p:cNvCxnSpPr>
          <p:nvPr/>
        </p:nvCxnSpPr>
        <p:spPr>
          <a:xfrm flipV="1">
            <a:off x="2010431" y="797536"/>
            <a:ext cx="1419195" cy="14208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5" name="Rett pilkobling 104">
            <a:extLst>
              <a:ext uri="{FF2B5EF4-FFF2-40B4-BE49-F238E27FC236}">
                <a16:creationId xmlns:a16="http://schemas.microsoft.com/office/drawing/2014/main" id="{9DB0BB61-B56E-4E78-8C59-CD26EA06B705}"/>
              </a:ext>
            </a:extLst>
          </p:cNvPr>
          <p:cNvCxnSpPr>
            <a:cxnSpLocks/>
            <a:stCxn id="12" idx="3"/>
            <a:endCxn id="26" idx="1"/>
          </p:cNvCxnSpPr>
          <p:nvPr/>
        </p:nvCxnSpPr>
        <p:spPr>
          <a:xfrm>
            <a:off x="4889310" y="797536"/>
            <a:ext cx="1154303" cy="22477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9" name="Rett pilkobling 108">
            <a:extLst>
              <a:ext uri="{FF2B5EF4-FFF2-40B4-BE49-F238E27FC236}">
                <a16:creationId xmlns:a16="http://schemas.microsoft.com/office/drawing/2014/main" id="{7794F976-86C6-412D-956E-A3C168CCB056}"/>
              </a:ext>
            </a:extLst>
          </p:cNvPr>
          <p:cNvCxnSpPr>
            <a:cxnSpLocks/>
            <a:stCxn id="17" idx="3"/>
            <a:endCxn id="24" idx="1"/>
          </p:cNvCxnSpPr>
          <p:nvPr/>
        </p:nvCxnSpPr>
        <p:spPr>
          <a:xfrm>
            <a:off x="4889310" y="5734179"/>
            <a:ext cx="1186110" cy="2317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1" name="Rett pilkobling 110">
            <a:extLst>
              <a:ext uri="{FF2B5EF4-FFF2-40B4-BE49-F238E27FC236}">
                <a16:creationId xmlns:a16="http://schemas.microsoft.com/office/drawing/2014/main" id="{342198C1-E88D-414F-BB03-D175CCFA7127}"/>
              </a:ext>
            </a:extLst>
          </p:cNvPr>
          <p:cNvCxnSpPr>
            <a:cxnSpLocks/>
            <a:stCxn id="18" idx="3"/>
            <a:endCxn id="22" idx="1"/>
          </p:cNvCxnSpPr>
          <p:nvPr/>
        </p:nvCxnSpPr>
        <p:spPr>
          <a:xfrm>
            <a:off x="4889310" y="4660789"/>
            <a:ext cx="1186110" cy="6404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2" name="Rett pilkobling 111">
            <a:extLst>
              <a:ext uri="{FF2B5EF4-FFF2-40B4-BE49-F238E27FC236}">
                <a16:creationId xmlns:a16="http://schemas.microsoft.com/office/drawing/2014/main" id="{3E4F342E-CD46-4E6C-B32C-FDEB6ECAFA4A}"/>
              </a:ext>
            </a:extLst>
          </p:cNvPr>
          <p:cNvCxnSpPr>
            <a:cxnSpLocks/>
            <a:stCxn id="35" idx="3"/>
            <a:endCxn id="36" idx="1"/>
          </p:cNvCxnSpPr>
          <p:nvPr/>
        </p:nvCxnSpPr>
        <p:spPr>
          <a:xfrm>
            <a:off x="4896651" y="3741510"/>
            <a:ext cx="1169212" cy="9017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6" name="Rett pilkobling 115">
            <a:extLst>
              <a:ext uri="{FF2B5EF4-FFF2-40B4-BE49-F238E27FC236}">
                <a16:creationId xmlns:a16="http://schemas.microsoft.com/office/drawing/2014/main" id="{5E0B3B78-7E68-4CCA-A454-80DE4E708DC6}"/>
              </a:ext>
            </a:extLst>
          </p:cNvPr>
          <p:cNvCxnSpPr>
            <a:cxnSpLocks/>
            <a:endCxn id="36" idx="1"/>
          </p:cNvCxnSpPr>
          <p:nvPr/>
        </p:nvCxnSpPr>
        <p:spPr>
          <a:xfrm>
            <a:off x="4500195" y="3354996"/>
            <a:ext cx="1565668" cy="12882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8" name="Rett pilkobling 117">
            <a:extLst>
              <a:ext uri="{FF2B5EF4-FFF2-40B4-BE49-F238E27FC236}">
                <a16:creationId xmlns:a16="http://schemas.microsoft.com/office/drawing/2014/main" id="{0E5273C7-53B9-44B3-9E92-B30FAAE56E54}"/>
              </a:ext>
            </a:extLst>
          </p:cNvPr>
          <p:cNvCxnSpPr>
            <a:cxnSpLocks/>
            <a:endCxn id="25" idx="1"/>
          </p:cNvCxnSpPr>
          <p:nvPr/>
        </p:nvCxnSpPr>
        <p:spPr>
          <a:xfrm>
            <a:off x="4557663" y="3328763"/>
            <a:ext cx="1508200" cy="5042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0" name="Rett pilkobling 119">
            <a:extLst>
              <a:ext uri="{FF2B5EF4-FFF2-40B4-BE49-F238E27FC236}">
                <a16:creationId xmlns:a16="http://schemas.microsoft.com/office/drawing/2014/main" id="{19873242-CA85-4832-885D-88253F5240DF}"/>
              </a:ext>
            </a:extLst>
          </p:cNvPr>
          <p:cNvCxnSpPr>
            <a:cxnSpLocks/>
            <a:stCxn id="20" idx="3"/>
            <a:endCxn id="25" idx="1"/>
          </p:cNvCxnSpPr>
          <p:nvPr/>
        </p:nvCxnSpPr>
        <p:spPr>
          <a:xfrm>
            <a:off x="4896651" y="1821114"/>
            <a:ext cx="1169212" cy="20118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2" name="Rett pilkobling 121">
            <a:extLst>
              <a:ext uri="{FF2B5EF4-FFF2-40B4-BE49-F238E27FC236}">
                <a16:creationId xmlns:a16="http://schemas.microsoft.com/office/drawing/2014/main" id="{E2123808-68D9-433F-94BD-C1A1815F8FFA}"/>
              </a:ext>
            </a:extLst>
          </p:cNvPr>
          <p:cNvCxnSpPr>
            <a:cxnSpLocks/>
            <a:stCxn id="20" idx="3"/>
            <a:endCxn id="14" idx="1"/>
          </p:cNvCxnSpPr>
          <p:nvPr/>
        </p:nvCxnSpPr>
        <p:spPr>
          <a:xfrm>
            <a:off x="4896651" y="1821114"/>
            <a:ext cx="1169212" cy="4543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4" name="Rett pilkobling 123">
            <a:extLst>
              <a:ext uri="{FF2B5EF4-FFF2-40B4-BE49-F238E27FC236}">
                <a16:creationId xmlns:a16="http://schemas.microsoft.com/office/drawing/2014/main" id="{00CA05C3-7B46-4606-956D-6F7B3FB7F6F4}"/>
              </a:ext>
            </a:extLst>
          </p:cNvPr>
          <p:cNvCxnSpPr>
            <a:cxnSpLocks/>
            <a:stCxn id="21" idx="3"/>
            <a:endCxn id="66" idx="1"/>
          </p:cNvCxnSpPr>
          <p:nvPr/>
        </p:nvCxnSpPr>
        <p:spPr>
          <a:xfrm>
            <a:off x="7555684" y="741414"/>
            <a:ext cx="2112144" cy="795884"/>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0" name="Rett pilkobling 129">
            <a:extLst>
              <a:ext uri="{FF2B5EF4-FFF2-40B4-BE49-F238E27FC236}">
                <a16:creationId xmlns:a16="http://schemas.microsoft.com/office/drawing/2014/main" id="{FB3FFF35-3FDE-4E33-BF63-E1AE7C22392B}"/>
              </a:ext>
            </a:extLst>
          </p:cNvPr>
          <p:cNvCxnSpPr>
            <a:cxnSpLocks/>
            <a:stCxn id="24" idx="3"/>
            <a:endCxn id="66" idx="1"/>
          </p:cNvCxnSpPr>
          <p:nvPr/>
        </p:nvCxnSpPr>
        <p:spPr>
          <a:xfrm flipV="1">
            <a:off x="7535104" y="1537298"/>
            <a:ext cx="2132724" cy="4428609"/>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3" name="Rett pilkobling 132">
            <a:extLst>
              <a:ext uri="{FF2B5EF4-FFF2-40B4-BE49-F238E27FC236}">
                <a16:creationId xmlns:a16="http://schemas.microsoft.com/office/drawing/2014/main" id="{FEC1B01E-6398-4B44-B6FE-28DD6BEEF34D}"/>
              </a:ext>
            </a:extLst>
          </p:cNvPr>
          <p:cNvCxnSpPr>
            <a:cxnSpLocks/>
            <a:stCxn id="22" idx="3"/>
            <a:endCxn id="66" idx="1"/>
          </p:cNvCxnSpPr>
          <p:nvPr/>
        </p:nvCxnSpPr>
        <p:spPr>
          <a:xfrm flipV="1">
            <a:off x="7535104" y="1537298"/>
            <a:ext cx="2132724" cy="3763925"/>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8" name="Rett pilkobling 137">
            <a:extLst>
              <a:ext uri="{FF2B5EF4-FFF2-40B4-BE49-F238E27FC236}">
                <a16:creationId xmlns:a16="http://schemas.microsoft.com/office/drawing/2014/main" id="{A52EC695-614B-4C0B-9478-C36630FEE37F}"/>
              </a:ext>
            </a:extLst>
          </p:cNvPr>
          <p:cNvCxnSpPr>
            <a:cxnSpLocks/>
            <a:stCxn id="15" idx="3"/>
            <a:endCxn id="66" idx="1"/>
          </p:cNvCxnSpPr>
          <p:nvPr/>
        </p:nvCxnSpPr>
        <p:spPr>
          <a:xfrm>
            <a:off x="7543458" y="1487465"/>
            <a:ext cx="2124370" cy="49833"/>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0" name="Rett pilkobling 139">
            <a:extLst>
              <a:ext uri="{FF2B5EF4-FFF2-40B4-BE49-F238E27FC236}">
                <a16:creationId xmlns:a16="http://schemas.microsoft.com/office/drawing/2014/main" id="{DF51BB4A-1EDE-4F8E-BDEC-01EF67241A43}"/>
              </a:ext>
            </a:extLst>
          </p:cNvPr>
          <p:cNvCxnSpPr>
            <a:cxnSpLocks/>
            <a:stCxn id="14" idx="3"/>
            <a:endCxn id="66" idx="1"/>
          </p:cNvCxnSpPr>
          <p:nvPr/>
        </p:nvCxnSpPr>
        <p:spPr>
          <a:xfrm flipV="1">
            <a:off x="7525547" y="1537298"/>
            <a:ext cx="2142281" cy="738129"/>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3" name="Rett pilkobling 142">
            <a:extLst>
              <a:ext uri="{FF2B5EF4-FFF2-40B4-BE49-F238E27FC236}">
                <a16:creationId xmlns:a16="http://schemas.microsoft.com/office/drawing/2014/main" id="{62D6276A-EBB5-4AD8-B722-FC770660EBF4}"/>
              </a:ext>
            </a:extLst>
          </p:cNvPr>
          <p:cNvCxnSpPr>
            <a:cxnSpLocks/>
            <a:stCxn id="26" idx="3"/>
            <a:endCxn id="66" idx="1"/>
          </p:cNvCxnSpPr>
          <p:nvPr/>
        </p:nvCxnSpPr>
        <p:spPr>
          <a:xfrm flipV="1">
            <a:off x="7551812" y="1537298"/>
            <a:ext cx="2116016" cy="1508028"/>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6" name="Rett pilkobling 145">
            <a:extLst>
              <a:ext uri="{FF2B5EF4-FFF2-40B4-BE49-F238E27FC236}">
                <a16:creationId xmlns:a16="http://schemas.microsoft.com/office/drawing/2014/main" id="{00CD9540-F3F0-430B-90B6-A82C23230B3E}"/>
              </a:ext>
            </a:extLst>
          </p:cNvPr>
          <p:cNvCxnSpPr>
            <a:cxnSpLocks/>
            <a:stCxn id="25" idx="3"/>
            <a:endCxn id="66" idx="1"/>
          </p:cNvCxnSpPr>
          <p:nvPr/>
        </p:nvCxnSpPr>
        <p:spPr>
          <a:xfrm flipV="1">
            <a:off x="7525547" y="1537298"/>
            <a:ext cx="2142281" cy="229571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9" name="Rett pilkobling 148">
            <a:extLst>
              <a:ext uri="{FF2B5EF4-FFF2-40B4-BE49-F238E27FC236}">
                <a16:creationId xmlns:a16="http://schemas.microsoft.com/office/drawing/2014/main" id="{63305E94-0524-4CE6-A957-2DBBB1698134}"/>
              </a:ext>
            </a:extLst>
          </p:cNvPr>
          <p:cNvCxnSpPr>
            <a:cxnSpLocks/>
            <a:stCxn id="36" idx="3"/>
            <a:endCxn id="66" idx="1"/>
          </p:cNvCxnSpPr>
          <p:nvPr/>
        </p:nvCxnSpPr>
        <p:spPr>
          <a:xfrm flipV="1">
            <a:off x="7525547" y="1537298"/>
            <a:ext cx="2142281" cy="3105934"/>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 name="Rektangel: avrundede hjørner 1">
            <a:extLst>
              <a:ext uri="{FF2B5EF4-FFF2-40B4-BE49-F238E27FC236}">
                <a16:creationId xmlns:a16="http://schemas.microsoft.com/office/drawing/2014/main" id="{72DF1D92-D85C-449B-8E65-5D5956727554}"/>
              </a:ext>
            </a:extLst>
          </p:cNvPr>
          <p:cNvSpPr/>
          <p:nvPr/>
        </p:nvSpPr>
        <p:spPr>
          <a:xfrm>
            <a:off x="8629988" y="3791377"/>
            <a:ext cx="3403288" cy="267788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nb-NO" sz="2400" dirty="0">
                <a:solidFill>
                  <a:schemeClr val="accent5">
                    <a:lumMod val="50000"/>
                  </a:schemeClr>
                </a:solidFill>
              </a:rPr>
              <a:t>540 </a:t>
            </a:r>
            <a:r>
              <a:rPr lang="nb-NO" sz="2400" dirty="0" err="1">
                <a:solidFill>
                  <a:schemeClr val="accent5">
                    <a:lumMod val="50000"/>
                  </a:schemeClr>
                </a:solidFill>
              </a:rPr>
              <a:t>lots</a:t>
            </a:r>
            <a:endParaRPr lang="nb-NO" sz="2400" dirty="0">
              <a:solidFill>
                <a:schemeClr val="accent5">
                  <a:lumMod val="50000"/>
                </a:schemeClr>
              </a:solidFill>
            </a:endParaRPr>
          </a:p>
          <a:p>
            <a:pPr marL="285750" indent="-285750">
              <a:buFont typeface="Arial" panose="020B0604020202020204" pitchFamily="34" charset="0"/>
              <a:buChar char="•"/>
            </a:pPr>
            <a:r>
              <a:rPr lang="nb-NO" sz="2400" dirty="0">
                <a:solidFill>
                  <a:schemeClr val="accent5">
                    <a:lumMod val="50000"/>
                  </a:schemeClr>
                </a:solidFill>
              </a:rPr>
              <a:t>6 geografic areas of catching</a:t>
            </a:r>
          </a:p>
          <a:p>
            <a:pPr marL="285750" indent="-285750">
              <a:buFont typeface="Arial" panose="020B0604020202020204" pitchFamily="34" charset="0"/>
              <a:buChar char="•"/>
            </a:pPr>
            <a:r>
              <a:rPr lang="nb-NO" sz="2400" dirty="0">
                <a:solidFill>
                  <a:schemeClr val="accent5">
                    <a:lumMod val="50000"/>
                  </a:schemeClr>
                </a:solidFill>
              </a:rPr>
              <a:t>5 catching gears</a:t>
            </a:r>
          </a:p>
          <a:p>
            <a:pPr marL="285750" indent="-285750">
              <a:buFont typeface="Arial" panose="020B0604020202020204" pitchFamily="34" charset="0"/>
              <a:buChar char="•"/>
            </a:pPr>
            <a:r>
              <a:rPr lang="nb-NO" sz="2400" dirty="0">
                <a:solidFill>
                  <a:schemeClr val="accent5">
                    <a:lumMod val="50000"/>
                  </a:schemeClr>
                </a:solidFill>
              </a:rPr>
              <a:t>5 fishe species</a:t>
            </a:r>
          </a:p>
          <a:p>
            <a:pPr algn="ctr"/>
            <a:endParaRPr lang="nb-NO" sz="1400" dirty="0"/>
          </a:p>
        </p:txBody>
      </p:sp>
      <p:cxnSp>
        <p:nvCxnSpPr>
          <p:cNvPr id="52" name="Rak koppling 51">
            <a:extLst>
              <a:ext uri="{FF2B5EF4-FFF2-40B4-BE49-F238E27FC236}">
                <a16:creationId xmlns:a16="http://schemas.microsoft.com/office/drawing/2014/main" id="{1EEE8EEF-7DEC-43E6-8FF1-B48B2DDAF453}"/>
              </a:ext>
            </a:extLst>
          </p:cNvPr>
          <p:cNvCxnSpPr>
            <a:cxnSpLocks/>
          </p:cNvCxnSpPr>
          <p:nvPr/>
        </p:nvCxnSpPr>
        <p:spPr>
          <a:xfrm flipV="1">
            <a:off x="0" y="6627838"/>
            <a:ext cx="12192000" cy="1"/>
          </a:xfrm>
          <a:prstGeom prst="line">
            <a:avLst/>
          </a:prstGeom>
          <a:ln w="762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 name="textruta 2">
            <a:extLst>
              <a:ext uri="{FF2B5EF4-FFF2-40B4-BE49-F238E27FC236}">
                <a16:creationId xmlns:a16="http://schemas.microsoft.com/office/drawing/2014/main" id="{44EF8119-914D-4D8D-A7DC-7F31CC10C215}"/>
              </a:ext>
            </a:extLst>
          </p:cNvPr>
          <p:cNvSpPr txBox="1"/>
          <p:nvPr/>
        </p:nvSpPr>
        <p:spPr>
          <a:xfrm>
            <a:off x="825623" y="90929"/>
            <a:ext cx="1531689" cy="369332"/>
          </a:xfrm>
          <a:prstGeom prst="rect">
            <a:avLst/>
          </a:prstGeom>
          <a:noFill/>
        </p:spPr>
        <p:txBody>
          <a:bodyPr wrap="square" rtlCol="0">
            <a:spAutoFit/>
          </a:bodyPr>
          <a:lstStyle/>
          <a:p>
            <a:r>
              <a:rPr lang="sv-SE" dirty="0" err="1"/>
              <a:t>Fishes</a:t>
            </a:r>
            <a:r>
              <a:rPr lang="sv-SE" dirty="0"/>
              <a:t>:</a:t>
            </a:r>
          </a:p>
        </p:txBody>
      </p:sp>
      <p:sp>
        <p:nvSpPr>
          <p:cNvPr id="50" name="textruta 49">
            <a:extLst>
              <a:ext uri="{FF2B5EF4-FFF2-40B4-BE49-F238E27FC236}">
                <a16:creationId xmlns:a16="http://schemas.microsoft.com/office/drawing/2014/main" id="{83FE55DD-89BC-4FC5-8F3E-59D6D3DAC8B2}"/>
              </a:ext>
            </a:extLst>
          </p:cNvPr>
          <p:cNvSpPr txBox="1"/>
          <p:nvPr/>
        </p:nvSpPr>
        <p:spPr>
          <a:xfrm>
            <a:off x="3602140" y="76175"/>
            <a:ext cx="1194464" cy="369332"/>
          </a:xfrm>
          <a:prstGeom prst="rect">
            <a:avLst/>
          </a:prstGeom>
          <a:noFill/>
        </p:spPr>
        <p:txBody>
          <a:bodyPr wrap="square" rtlCol="0">
            <a:spAutoFit/>
          </a:bodyPr>
          <a:lstStyle/>
          <a:p>
            <a:r>
              <a:rPr lang="sv-SE" dirty="0" err="1"/>
              <a:t>Deliveries</a:t>
            </a:r>
            <a:r>
              <a:rPr lang="sv-SE" dirty="0"/>
              <a:t>:</a:t>
            </a:r>
          </a:p>
        </p:txBody>
      </p:sp>
      <p:sp>
        <p:nvSpPr>
          <p:cNvPr id="55" name="textruta 54">
            <a:extLst>
              <a:ext uri="{FF2B5EF4-FFF2-40B4-BE49-F238E27FC236}">
                <a16:creationId xmlns:a16="http://schemas.microsoft.com/office/drawing/2014/main" id="{84D881F5-FD60-4505-82DF-D5564861B940}"/>
              </a:ext>
            </a:extLst>
          </p:cNvPr>
          <p:cNvSpPr txBox="1"/>
          <p:nvPr/>
        </p:nvSpPr>
        <p:spPr>
          <a:xfrm>
            <a:off x="6096000" y="99018"/>
            <a:ext cx="1823759" cy="369332"/>
          </a:xfrm>
          <a:prstGeom prst="rect">
            <a:avLst/>
          </a:prstGeom>
          <a:noFill/>
        </p:spPr>
        <p:txBody>
          <a:bodyPr wrap="square" rtlCol="0">
            <a:spAutoFit/>
          </a:bodyPr>
          <a:lstStyle/>
          <a:p>
            <a:r>
              <a:rPr lang="sv-SE" dirty="0"/>
              <a:t>Product form:</a:t>
            </a:r>
          </a:p>
        </p:txBody>
      </p:sp>
      <p:sp>
        <p:nvSpPr>
          <p:cNvPr id="4" name="textruta 3">
            <a:extLst>
              <a:ext uri="{FF2B5EF4-FFF2-40B4-BE49-F238E27FC236}">
                <a16:creationId xmlns:a16="http://schemas.microsoft.com/office/drawing/2014/main" id="{7F234807-2697-46F2-A989-E1B901F9AC6E}"/>
              </a:ext>
            </a:extLst>
          </p:cNvPr>
          <p:cNvSpPr txBox="1"/>
          <p:nvPr/>
        </p:nvSpPr>
        <p:spPr>
          <a:xfrm>
            <a:off x="8884118" y="230161"/>
            <a:ext cx="2300438" cy="369332"/>
          </a:xfrm>
          <a:prstGeom prst="rect">
            <a:avLst/>
          </a:prstGeom>
          <a:noFill/>
        </p:spPr>
        <p:txBody>
          <a:bodyPr wrap="square" rtlCol="0">
            <a:spAutoFit/>
          </a:bodyPr>
          <a:lstStyle/>
          <a:p>
            <a:r>
              <a:rPr lang="sv-SE" dirty="0"/>
              <a:t>1604</a:t>
            </a:r>
          </a:p>
        </p:txBody>
      </p:sp>
      <p:sp>
        <p:nvSpPr>
          <p:cNvPr id="5" name="textruta 4">
            <a:extLst>
              <a:ext uri="{FF2B5EF4-FFF2-40B4-BE49-F238E27FC236}">
                <a16:creationId xmlns:a16="http://schemas.microsoft.com/office/drawing/2014/main" id="{F0153D34-6D51-4BFA-9A35-2F1EA5249B63}"/>
              </a:ext>
            </a:extLst>
          </p:cNvPr>
          <p:cNvSpPr txBox="1"/>
          <p:nvPr/>
        </p:nvSpPr>
        <p:spPr>
          <a:xfrm>
            <a:off x="9788893" y="2671392"/>
            <a:ext cx="1203158" cy="369332"/>
          </a:xfrm>
          <a:prstGeom prst="rect">
            <a:avLst/>
          </a:prstGeom>
          <a:noFill/>
        </p:spPr>
        <p:txBody>
          <a:bodyPr wrap="square" rtlCol="0">
            <a:spAutoFit/>
          </a:bodyPr>
          <a:lstStyle/>
          <a:p>
            <a:r>
              <a:rPr lang="sv-SE" dirty="0"/>
              <a:t>Ta med</a:t>
            </a:r>
          </a:p>
        </p:txBody>
      </p:sp>
    </p:spTree>
    <p:extLst>
      <p:ext uri="{BB962C8B-B14F-4D97-AF65-F5344CB8AC3E}">
        <p14:creationId xmlns:p14="http://schemas.microsoft.com/office/powerpoint/2010/main" val="1785278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FB75966-4B74-7CA8-9B05-5886E45036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4027" y="0"/>
            <a:ext cx="1337973" cy="927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Bildobjekt 2">
            <a:extLst>
              <a:ext uri="{FF2B5EF4-FFF2-40B4-BE49-F238E27FC236}">
                <a16:creationId xmlns:a16="http://schemas.microsoft.com/office/drawing/2014/main" id="{D81554CD-4389-1D7A-0E68-4E0145F77152}"/>
              </a:ext>
            </a:extLst>
          </p:cNvPr>
          <p:cNvPicPr>
            <a:picLocks noChangeAspect="1"/>
          </p:cNvPicPr>
          <p:nvPr/>
        </p:nvPicPr>
        <p:blipFill>
          <a:blip r:embed="rId3"/>
          <a:stretch>
            <a:fillRect/>
          </a:stretch>
        </p:blipFill>
        <p:spPr>
          <a:xfrm>
            <a:off x="0" y="0"/>
            <a:ext cx="10196444" cy="2095682"/>
          </a:xfrm>
          <a:prstGeom prst="rect">
            <a:avLst/>
          </a:prstGeom>
        </p:spPr>
      </p:pic>
      <p:sp>
        <p:nvSpPr>
          <p:cNvPr id="5" name="Rubrik 1">
            <a:extLst>
              <a:ext uri="{FF2B5EF4-FFF2-40B4-BE49-F238E27FC236}">
                <a16:creationId xmlns:a16="http://schemas.microsoft.com/office/drawing/2014/main" id="{6ADF630E-BCC6-779D-4CE5-803A401B9C5E}"/>
              </a:ext>
            </a:extLst>
          </p:cNvPr>
          <p:cNvSpPr txBox="1">
            <a:spLocks/>
          </p:cNvSpPr>
          <p:nvPr/>
        </p:nvSpPr>
        <p:spPr>
          <a:xfrm>
            <a:off x="1406898" y="2314551"/>
            <a:ext cx="9144000" cy="3353804"/>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sv-SE" sz="4900" dirty="0" err="1">
                <a:solidFill>
                  <a:schemeClr val="accent5">
                    <a:lumMod val="50000"/>
                  </a:schemeClr>
                </a:solidFill>
                <a:latin typeface="+mn-lt"/>
              </a:rPr>
              <a:t>Key</a:t>
            </a:r>
            <a:r>
              <a:rPr lang="sv-SE" sz="4900" dirty="0">
                <a:solidFill>
                  <a:schemeClr val="accent5">
                    <a:lumMod val="50000"/>
                  </a:schemeClr>
                </a:solidFill>
                <a:latin typeface="+mn-lt"/>
              </a:rPr>
              <a:t> </a:t>
            </a:r>
            <a:r>
              <a:rPr lang="sv-SE" sz="4900" dirty="0" err="1">
                <a:solidFill>
                  <a:schemeClr val="accent5">
                    <a:lumMod val="50000"/>
                  </a:schemeClr>
                </a:solidFill>
                <a:latin typeface="+mn-lt"/>
              </a:rPr>
              <a:t>Learings</a:t>
            </a:r>
            <a:r>
              <a:rPr lang="sv-SE" sz="4900" dirty="0">
                <a:solidFill>
                  <a:schemeClr val="accent5">
                    <a:lumMod val="50000"/>
                  </a:schemeClr>
                </a:solidFill>
                <a:latin typeface="+mn-lt"/>
              </a:rPr>
              <a:t> </a:t>
            </a:r>
          </a:p>
          <a:p>
            <a:pPr algn="ctr"/>
            <a:r>
              <a:rPr lang="sv-SE" sz="4900" b="1" dirty="0">
                <a:solidFill>
                  <a:schemeClr val="accent5">
                    <a:lumMod val="50000"/>
                  </a:schemeClr>
                </a:solidFill>
                <a:latin typeface="+mn-lt"/>
              </a:rPr>
              <a:t>National Digital </a:t>
            </a:r>
            <a:r>
              <a:rPr lang="sv-SE" sz="4900" b="1" dirty="0" err="1">
                <a:solidFill>
                  <a:schemeClr val="accent5">
                    <a:lumMod val="50000"/>
                  </a:schemeClr>
                </a:solidFill>
                <a:latin typeface="+mn-lt"/>
              </a:rPr>
              <a:t>seafood</a:t>
            </a:r>
            <a:r>
              <a:rPr lang="sv-SE" sz="4900" b="1" dirty="0">
                <a:solidFill>
                  <a:schemeClr val="accent5">
                    <a:lumMod val="50000"/>
                  </a:schemeClr>
                </a:solidFill>
                <a:latin typeface="+mn-lt"/>
              </a:rPr>
              <a:t> </a:t>
            </a:r>
            <a:r>
              <a:rPr lang="sv-SE" sz="4900" b="1" dirty="0" err="1">
                <a:solidFill>
                  <a:schemeClr val="accent5">
                    <a:lumMod val="50000"/>
                  </a:schemeClr>
                </a:solidFill>
                <a:latin typeface="+mn-lt"/>
              </a:rPr>
              <a:t>traceability</a:t>
            </a:r>
            <a:r>
              <a:rPr lang="sv-SE" sz="4900" b="1" dirty="0">
                <a:solidFill>
                  <a:schemeClr val="accent5">
                    <a:lumMod val="50000"/>
                  </a:schemeClr>
                </a:solidFill>
                <a:latin typeface="+mn-lt"/>
              </a:rPr>
              <a:t> system Sweden </a:t>
            </a:r>
          </a:p>
          <a:p>
            <a:pPr algn="ctr"/>
            <a:r>
              <a:rPr lang="sv-SE" sz="4900" dirty="0">
                <a:solidFill>
                  <a:schemeClr val="accent5">
                    <a:lumMod val="50000"/>
                  </a:schemeClr>
                </a:solidFill>
                <a:latin typeface="+mn-lt"/>
              </a:rPr>
              <a:t>2019-2024</a:t>
            </a:r>
          </a:p>
        </p:txBody>
      </p:sp>
    </p:spTree>
    <p:extLst>
      <p:ext uri="{BB962C8B-B14F-4D97-AF65-F5344CB8AC3E}">
        <p14:creationId xmlns:p14="http://schemas.microsoft.com/office/powerpoint/2010/main" val="3838946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7A80A34-64ED-3D3C-51CA-C946BE84059F}"/>
              </a:ext>
            </a:extLst>
          </p:cNvPr>
          <p:cNvSpPr>
            <a:spLocks noGrp="1"/>
          </p:cNvSpPr>
          <p:nvPr>
            <p:ph type="title"/>
          </p:nvPr>
        </p:nvSpPr>
        <p:spPr>
          <a:xfrm>
            <a:off x="990600" y="365125"/>
            <a:ext cx="10515600" cy="1325563"/>
          </a:xfrm>
        </p:spPr>
        <p:txBody>
          <a:bodyPr/>
          <a:lstStyle/>
          <a:p>
            <a:pPr algn="ctr"/>
            <a:r>
              <a:rPr lang="sv-SE" sz="4800" dirty="0" err="1">
                <a:solidFill>
                  <a:schemeClr val="accent5">
                    <a:lumMod val="50000"/>
                  </a:schemeClr>
                </a:solidFill>
              </a:rPr>
              <a:t>Key</a:t>
            </a:r>
            <a:r>
              <a:rPr lang="sv-SE" sz="4800" dirty="0">
                <a:solidFill>
                  <a:schemeClr val="accent5">
                    <a:lumMod val="50000"/>
                  </a:schemeClr>
                </a:solidFill>
              </a:rPr>
              <a:t> </a:t>
            </a:r>
            <a:r>
              <a:rPr lang="sv-SE" sz="4800" dirty="0" err="1">
                <a:solidFill>
                  <a:schemeClr val="accent5">
                    <a:lumMod val="50000"/>
                  </a:schemeClr>
                </a:solidFill>
              </a:rPr>
              <a:t>learnings</a:t>
            </a:r>
            <a:r>
              <a:rPr lang="sv-SE" sz="4800" dirty="0">
                <a:solidFill>
                  <a:schemeClr val="accent5">
                    <a:lumMod val="50000"/>
                  </a:schemeClr>
                </a:solidFill>
              </a:rPr>
              <a:t> – Sweden 2019-2023</a:t>
            </a:r>
          </a:p>
        </p:txBody>
      </p:sp>
      <p:sp>
        <p:nvSpPr>
          <p:cNvPr id="3" name="Platshållare för innehåll 2">
            <a:extLst>
              <a:ext uri="{FF2B5EF4-FFF2-40B4-BE49-F238E27FC236}">
                <a16:creationId xmlns:a16="http://schemas.microsoft.com/office/drawing/2014/main" id="{D2F03710-10F3-6196-A01D-B7381459228D}"/>
              </a:ext>
            </a:extLst>
          </p:cNvPr>
          <p:cNvSpPr>
            <a:spLocks noGrp="1"/>
          </p:cNvSpPr>
          <p:nvPr>
            <p:ph idx="1"/>
          </p:nvPr>
        </p:nvSpPr>
        <p:spPr/>
        <p:txBody>
          <a:bodyPr>
            <a:normAutofit fontScale="62500" lnSpcReduction="20000"/>
          </a:bodyPr>
          <a:lstStyle/>
          <a:p>
            <a:r>
              <a:rPr lang="sv-SE" sz="4800" b="1" dirty="0">
                <a:solidFill>
                  <a:schemeClr val="accent5">
                    <a:lumMod val="50000"/>
                  </a:schemeClr>
                </a:solidFill>
                <a:ea typeface="+mj-ea"/>
                <a:cs typeface="+mj-cs"/>
              </a:rPr>
              <a:t>The new </a:t>
            </a:r>
            <a:r>
              <a:rPr lang="sv-SE" sz="4800" b="1" dirty="0" err="1">
                <a:solidFill>
                  <a:schemeClr val="accent5">
                    <a:lumMod val="50000"/>
                  </a:schemeClr>
                </a:solidFill>
                <a:ea typeface="+mj-ea"/>
                <a:cs typeface="+mj-cs"/>
              </a:rPr>
              <a:t>control</a:t>
            </a:r>
            <a:r>
              <a:rPr lang="sv-SE" sz="4800" b="1" dirty="0">
                <a:solidFill>
                  <a:schemeClr val="accent5">
                    <a:lumMod val="50000"/>
                  </a:schemeClr>
                </a:solidFill>
                <a:ea typeface="+mj-ea"/>
                <a:cs typeface="+mj-cs"/>
              </a:rPr>
              <a:t> </a:t>
            </a:r>
            <a:r>
              <a:rPr lang="sv-SE" sz="4800" b="1" dirty="0" err="1">
                <a:solidFill>
                  <a:schemeClr val="accent5">
                    <a:lumMod val="50000"/>
                  </a:schemeClr>
                </a:solidFill>
                <a:ea typeface="+mj-ea"/>
                <a:cs typeface="+mj-cs"/>
              </a:rPr>
              <a:t>regulation</a:t>
            </a:r>
            <a:r>
              <a:rPr lang="sv-SE" sz="4800" b="1" dirty="0">
                <a:solidFill>
                  <a:schemeClr val="accent5">
                    <a:lumMod val="50000"/>
                  </a:schemeClr>
                </a:solidFill>
                <a:ea typeface="+mj-ea"/>
                <a:cs typeface="+mj-cs"/>
              </a:rPr>
              <a:t> major </a:t>
            </a:r>
            <a:r>
              <a:rPr lang="sv-SE" sz="4800" b="1" dirty="0" err="1">
                <a:solidFill>
                  <a:schemeClr val="accent5">
                    <a:lumMod val="50000"/>
                  </a:schemeClr>
                </a:solidFill>
                <a:ea typeface="+mj-ea"/>
                <a:cs typeface="+mj-cs"/>
              </a:rPr>
              <a:t>impact</a:t>
            </a:r>
            <a:r>
              <a:rPr lang="sv-SE" sz="4800" b="1" dirty="0">
                <a:solidFill>
                  <a:schemeClr val="accent5">
                    <a:lumMod val="50000"/>
                  </a:schemeClr>
                </a:solidFill>
                <a:ea typeface="+mj-ea"/>
                <a:cs typeface="+mj-cs"/>
              </a:rPr>
              <a:t> on the </a:t>
            </a:r>
            <a:r>
              <a:rPr lang="sv-SE" sz="4800" b="1" dirty="0" err="1">
                <a:solidFill>
                  <a:schemeClr val="accent5">
                    <a:lumMod val="50000"/>
                  </a:schemeClr>
                </a:solidFill>
                <a:ea typeface="+mj-ea"/>
                <a:cs typeface="+mj-cs"/>
              </a:rPr>
              <a:t>entire</a:t>
            </a:r>
            <a:r>
              <a:rPr lang="sv-SE" sz="4800" b="1" dirty="0">
                <a:solidFill>
                  <a:schemeClr val="accent5">
                    <a:lumMod val="50000"/>
                  </a:schemeClr>
                </a:solidFill>
                <a:ea typeface="+mj-ea"/>
                <a:cs typeface="+mj-cs"/>
              </a:rPr>
              <a:t> </a:t>
            </a:r>
            <a:r>
              <a:rPr lang="sv-SE" sz="4800" b="1" dirty="0" err="1">
                <a:solidFill>
                  <a:schemeClr val="accent5">
                    <a:lumMod val="50000"/>
                  </a:schemeClr>
                </a:solidFill>
                <a:ea typeface="+mj-ea"/>
                <a:cs typeface="+mj-cs"/>
              </a:rPr>
              <a:t>Seafood</a:t>
            </a:r>
            <a:r>
              <a:rPr lang="sv-SE" sz="4800" b="1" dirty="0">
                <a:solidFill>
                  <a:schemeClr val="accent5">
                    <a:lumMod val="50000"/>
                  </a:schemeClr>
                </a:solidFill>
                <a:ea typeface="+mj-ea"/>
                <a:cs typeface="+mj-cs"/>
              </a:rPr>
              <a:t> </a:t>
            </a:r>
            <a:r>
              <a:rPr lang="sv-SE" sz="4800" b="1" dirty="0" err="1">
                <a:solidFill>
                  <a:schemeClr val="accent5">
                    <a:lumMod val="50000"/>
                  </a:schemeClr>
                </a:solidFill>
                <a:ea typeface="+mj-ea"/>
                <a:cs typeface="+mj-cs"/>
              </a:rPr>
              <a:t>industry</a:t>
            </a:r>
            <a:r>
              <a:rPr lang="sv-SE" sz="4800" b="1" dirty="0">
                <a:solidFill>
                  <a:schemeClr val="accent5">
                    <a:lumMod val="50000"/>
                  </a:schemeClr>
                </a:solidFill>
                <a:ea typeface="+mj-ea"/>
                <a:cs typeface="+mj-cs"/>
              </a:rPr>
              <a:t> in </a:t>
            </a:r>
            <a:r>
              <a:rPr lang="sv-SE" sz="4800" b="1" dirty="0" err="1">
                <a:solidFill>
                  <a:schemeClr val="accent5">
                    <a:lumMod val="50000"/>
                  </a:schemeClr>
                </a:solidFill>
                <a:ea typeface="+mj-ea"/>
                <a:cs typeface="+mj-cs"/>
              </a:rPr>
              <a:t>Europe</a:t>
            </a:r>
            <a:r>
              <a:rPr lang="sv-SE" sz="4800" b="1" dirty="0">
                <a:solidFill>
                  <a:schemeClr val="accent5">
                    <a:lumMod val="50000"/>
                  </a:schemeClr>
                </a:solidFill>
                <a:ea typeface="+mj-ea"/>
                <a:cs typeface="+mj-cs"/>
              </a:rPr>
              <a:t> </a:t>
            </a:r>
          </a:p>
          <a:p>
            <a:pPr marL="0" indent="0">
              <a:buNone/>
            </a:pPr>
            <a:endParaRPr lang="sv-SE" sz="4800" b="1" dirty="0">
              <a:solidFill>
                <a:schemeClr val="accent5">
                  <a:lumMod val="50000"/>
                </a:schemeClr>
              </a:solidFill>
              <a:ea typeface="+mj-ea"/>
              <a:cs typeface="+mj-cs"/>
            </a:endParaRPr>
          </a:p>
          <a:p>
            <a:r>
              <a:rPr lang="sv-SE" sz="4800" b="1" dirty="0">
                <a:solidFill>
                  <a:schemeClr val="accent5">
                    <a:lumMod val="50000"/>
                  </a:schemeClr>
                </a:solidFill>
                <a:ea typeface="+mj-ea"/>
                <a:cs typeface="+mj-cs"/>
              </a:rPr>
              <a:t>Sweden has a </a:t>
            </a:r>
            <a:r>
              <a:rPr lang="sv-SE" sz="4800" b="1" dirty="0" err="1">
                <a:solidFill>
                  <a:schemeClr val="accent5">
                    <a:lumMod val="50000"/>
                  </a:schemeClr>
                </a:solidFill>
                <a:ea typeface="+mj-ea"/>
                <a:cs typeface="+mj-cs"/>
              </a:rPr>
              <a:t>unique</a:t>
            </a:r>
            <a:r>
              <a:rPr lang="sv-SE" sz="4800" b="1" dirty="0">
                <a:solidFill>
                  <a:schemeClr val="accent5">
                    <a:lumMod val="50000"/>
                  </a:schemeClr>
                </a:solidFill>
                <a:ea typeface="+mj-ea"/>
                <a:cs typeface="+mj-cs"/>
              </a:rPr>
              <a:t> </a:t>
            </a:r>
            <a:r>
              <a:rPr lang="sv-SE" sz="4800" b="1" dirty="0" err="1">
                <a:solidFill>
                  <a:schemeClr val="accent5">
                    <a:lumMod val="50000"/>
                  </a:schemeClr>
                </a:solidFill>
                <a:ea typeface="+mj-ea"/>
                <a:cs typeface="+mj-cs"/>
              </a:rPr>
              <a:t>experience</a:t>
            </a:r>
            <a:r>
              <a:rPr lang="sv-SE" sz="4800" b="1" dirty="0">
                <a:solidFill>
                  <a:schemeClr val="accent5">
                    <a:lumMod val="50000"/>
                  </a:schemeClr>
                </a:solidFill>
                <a:ea typeface="+mj-ea"/>
                <a:cs typeface="+mj-cs"/>
              </a:rPr>
              <a:t> on digital </a:t>
            </a:r>
            <a:r>
              <a:rPr lang="sv-SE" sz="4800" b="1" dirty="0" err="1">
                <a:solidFill>
                  <a:schemeClr val="accent5">
                    <a:lumMod val="50000"/>
                  </a:schemeClr>
                </a:solidFill>
                <a:ea typeface="+mj-ea"/>
                <a:cs typeface="+mj-cs"/>
              </a:rPr>
              <a:t>traceability</a:t>
            </a:r>
            <a:r>
              <a:rPr lang="sv-SE" sz="4800" b="1" dirty="0">
                <a:solidFill>
                  <a:schemeClr val="accent5">
                    <a:lumMod val="50000"/>
                  </a:schemeClr>
                </a:solidFill>
                <a:ea typeface="+mj-ea"/>
                <a:cs typeface="+mj-cs"/>
              </a:rPr>
              <a:t> </a:t>
            </a:r>
            <a:r>
              <a:rPr lang="sv-SE" sz="4800" b="1" dirty="0" err="1">
                <a:solidFill>
                  <a:schemeClr val="accent5">
                    <a:lumMod val="50000"/>
                  </a:schemeClr>
                </a:solidFill>
                <a:ea typeface="+mj-ea"/>
                <a:cs typeface="+mj-cs"/>
              </a:rPr>
              <a:t>based</a:t>
            </a:r>
            <a:r>
              <a:rPr lang="sv-SE" sz="4800" b="1" dirty="0">
                <a:solidFill>
                  <a:schemeClr val="accent5">
                    <a:lumMod val="50000"/>
                  </a:schemeClr>
                </a:solidFill>
                <a:ea typeface="+mj-ea"/>
                <a:cs typeface="+mj-cs"/>
              </a:rPr>
              <a:t> on the </a:t>
            </a:r>
            <a:r>
              <a:rPr lang="sv-SE" sz="4800" b="1" dirty="0" err="1">
                <a:solidFill>
                  <a:schemeClr val="accent5">
                    <a:lumMod val="50000"/>
                  </a:schemeClr>
                </a:solidFill>
                <a:ea typeface="+mj-ea"/>
                <a:cs typeface="+mj-cs"/>
              </a:rPr>
              <a:t>current</a:t>
            </a:r>
            <a:r>
              <a:rPr lang="sv-SE" sz="4800" b="1" dirty="0">
                <a:solidFill>
                  <a:schemeClr val="accent5">
                    <a:lumMod val="50000"/>
                  </a:schemeClr>
                </a:solidFill>
                <a:ea typeface="+mj-ea"/>
                <a:cs typeface="+mj-cs"/>
              </a:rPr>
              <a:t> </a:t>
            </a:r>
            <a:r>
              <a:rPr lang="sv-SE" sz="4800" b="1" dirty="0" err="1">
                <a:solidFill>
                  <a:schemeClr val="accent5">
                    <a:lumMod val="50000"/>
                  </a:schemeClr>
                </a:solidFill>
                <a:ea typeface="+mj-ea"/>
                <a:cs typeface="+mj-cs"/>
              </a:rPr>
              <a:t>control</a:t>
            </a:r>
            <a:r>
              <a:rPr lang="sv-SE" sz="4800" b="1" dirty="0">
                <a:solidFill>
                  <a:schemeClr val="accent5">
                    <a:lumMod val="50000"/>
                  </a:schemeClr>
                </a:solidFill>
                <a:ea typeface="+mj-ea"/>
                <a:cs typeface="+mj-cs"/>
              </a:rPr>
              <a:t> </a:t>
            </a:r>
            <a:r>
              <a:rPr lang="sv-SE" sz="4800" b="1" dirty="0" err="1">
                <a:solidFill>
                  <a:schemeClr val="accent5">
                    <a:lumMod val="50000"/>
                  </a:schemeClr>
                </a:solidFill>
                <a:ea typeface="+mj-ea"/>
                <a:cs typeface="+mj-cs"/>
              </a:rPr>
              <a:t>regulation</a:t>
            </a:r>
            <a:r>
              <a:rPr lang="sv-SE" sz="4800" b="1" dirty="0">
                <a:solidFill>
                  <a:schemeClr val="accent5">
                    <a:lumMod val="50000"/>
                  </a:schemeClr>
                </a:solidFill>
                <a:ea typeface="+mj-ea"/>
                <a:cs typeface="+mj-cs"/>
              </a:rPr>
              <a:t> and the extensive </a:t>
            </a:r>
            <a:r>
              <a:rPr lang="sv-SE" sz="4800" b="1" dirty="0" err="1">
                <a:solidFill>
                  <a:schemeClr val="accent5">
                    <a:lumMod val="50000"/>
                  </a:schemeClr>
                </a:solidFill>
                <a:ea typeface="+mj-ea"/>
                <a:cs typeface="+mj-cs"/>
              </a:rPr>
              <a:t>consequences</a:t>
            </a:r>
            <a:r>
              <a:rPr lang="sv-SE" sz="4800" b="1" dirty="0">
                <a:solidFill>
                  <a:schemeClr val="accent5">
                    <a:lumMod val="50000"/>
                  </a:schemeClr>
                </a:solidFill>
                <a:ea typeface="+mj-ea"/>
                <a:cs typeface="+mj-cs"/>
              </a:rPr>
              <a:t> it </a:t>
            </a:r>
            <a:r>
              <a:rPr lang="sv-SE" sz="4800" b="1" dirty="0" err="1">
                <a:solidFill>
                  <a:schemeClr val="accent5">
                    <a:lumMod val="50000"/>
                  </a:schemeClr>
                </a:solidFill>
                <a:ea typeface="+mj-ea"/>
                <a:cs typeface="+mj-cs"/>
              </a:rPr>
              <a:t>created</a:t>
            </a:r>
            <a:r>
              <a:rPr lang="sv-SE" sz="4800" b="1" dirty="0">
                <a:solidFill>
                  <a:schemeClr val="accent5">
                    <a:lumMod val="50000"/>
                  </a:schemeClr>
                </a:solidFill>
                <a:ea typeface="+mj-ea"/>
                <a:cs typeface="+mj-cs"/>
              </a:rPr>
              <a:t> for market and </a:t>
            </a:r>
            <a:r>
              <a:rPr lang="sv-SE" sz="4800" b="1" dirty="0" err="1">
                <a:solidFill>
                  <a:schemeClr val="accent5">
                    <a:lumMod val="50000"/>
                  </a:schemeClr>
                </a:solidFill>
                <a:ea typeface="+mj-ea"/>
                <a:cs typeface="+mj-cs"/>
              </a:rPr>
              <a:t>companies</a:t>
            </a:r>
            <a:r>
              <a:rPr lang="sv-SE" sz="4800" b="1" dirty="0">
                <a:solidFill>
                  <a:schemeClr val="accent5">
                    <a:lumMod val="50000"/>
                  </a:schemeClr>
                </a:solidFill>
                <a:ea typeface="+mj-ea"/>
                <a:cs typeface="+mj-cs"/>
              </a:rPr>
              <a:t>, </a:t>
            </a:r>
          </a:p>
          <a:p>
            <a:pPr marL="0" indent="0">
              <a:buNone/>
            </a:pPr>
            <a:endParaRPr lang="sv-SE" sz="4800" b="1" dirty="0">
              <a:solidFill>
                <a:schemeClr val="accent5">
                  <a:lumMod val="50000"/>
                </a:schemeClr>
              </a:solidFill>
              <a:ea typeface="+mj-ea"/>
              <a:cs typeface="+mj-cs"/>
            </a:endParaRPr>
          </a:p>
          <a:p>
            <a:r>
              <a:rPr lang="sv-SE" sz="4800" b="1" dirty="0">
                <a:solidFill>
                  <a:schemeClr val="accent5">
                    <a:lumMod val="50000"/>
                  </a:schemeClr>
                </a:solidFill>
                <a:ea typeface="+mj-ea"/>
                <a:cs typeface="+mj-cs"/>
              </a:rPr>
              <a:t>As the </a:t>
            </a:r>
            <a:r>
              <a:rPr lang="sv-SE" sz="4800" b="1" dirty="0" err="1">
                <a:solidFill>
                  <a:schemeClr val="accent5">
                    <a:lumMod val="50000"/>
                  </a:schemeClr>
                </a:solidFill>
                <a:ea typeface="+mj-ea"/>
                <a:cs typeface="+mj-cs"/>
              </a:rPr>
              <a:t>scope</a:t>
            </a:r>
            <a:r>
              <a:rPr lang="sv-SE" sz="4800" b="1" dirty="0">
                <a:solidFill>
                  <a:schemeClr val="accent5">
                    <a:lumMod val="50000"/>
                  </a:schemeClr>
                </a:solidFill>
                <a:ea typeface="+mj-ea"/>
                <a:cs typeface="+mj-cs"/>
              </a:rPr>
              <a:t> on </a:t>
            </a:r>
            <a:r>
              <a:rPr lang="sv-SE" sz="4800" b="1" dirty="0" err="1">
                <a:solidFill>
                  <a:schemeClr val="accent5">
                    <a:lumMod val="50000"/>
                  </a:schemeClr>
                </a:solidFill>
                <a:ea typeface="+mj-ea"/>
                <a:cs typeface="+mj-cs"/>
              </a:rPr>
              <a:t>traceability</a:t>
            </a:r>
            <a:r>
              <a:rPr lang="sv-SE" sz="4800" b="1" dirty="0">
                <a:solidFill>
                  <a:schemeClr val="accent5">
                    <a:lumMod val="50000"/>
                  </a:schemeClr>
                </a:solidFill>
                <a:ea typeface="+mj-ea"/>
                <a:cs typeface="+mj-cs"/>
              </a:rPr>
              <a:t> is </a:t>
            </a:r>
            <a:r>
              <a:rPr lang="sv-SE" sz="4800" b="1" dirty="0" err="1">
                <a:solidFill>
                  <a:schemeClr val="accent5">
                    <a:lumMod val="50000"/>
                  </a:schemeClr>
                </a:solidFill>
                <a:ea typeface="+mj-ea"/>
                <a:cs typeface="+mj-cs"/>
              </a:rPr>
              <a:t>even</a:t>
            </a:r>
            <a:r>
              <a:rPr lang="sv-SE" sz="4800" b="1" dirty="0">
                <a:solidFill>
                  <a:schemeClr val="accent5">
                    <a:lumMod val="50000"/>
                  </a:schemeClr>
                </a:solidFill>
                <a:ea typeface="+mj-ea"/>
                <a:cs typeface="+mj-cs"/>
              </a:rPr>
              <a:t> </a:t>
            </a:r>
            <a:r>
              <a:rPr lang="sv-SE" sz="4800" b="1" dirty="0" err="1">
                <a:solidFill>
                  <a:schemeClr val="accent5">
                    <a:lumMod val="50000"/>
                  </a:schemeClr>
                </a:solidFill>
                <a:ea typeface="+mj-ea"/>
                <a:cs typeface="+mj-cs"/>
              </a:rPr>
              <a:t>larger</a:t>
            </a:r>
            <a:r>
              <a:rPr lang="sv-SE" sz="4800" b="1" dirty="0">
                <a:solidFill>
                  <a:schemeClr val="accent5">
                    <a:lumMod val="50000"/>
                  </a:schemeClr>
                </a:solidFill>
                <a:ea typeface="+mj-ea"/>
                <a:cs typeface="+mj-cs"/>
              </a:rPr>
              <a:t> for the New </a:t>
            </a:r>
            <a:r>
              <a:rPr lang="sv-SE" sz="4800" b="1" dirty="0" err="1">
                <a:solidFill>
                  <a:schemeClr val="accent5">
                    <a:lumMod val="50000"/>
                  </a:schemeClr>
                </a:solidFill>
                <a:ea typeface="+mj-ea"/>
                <a:cs typeface="+mj-cs"/>
              </a:rPr>
              <a:t>control</a:t>
            </a:r>
            <a:r>
              <a:rPr lang="sv-SE" sz="4800" b="1" dirty="0">
                <a:solidFill>
                  <a:schemeClr val="accent5">
                    <a:lumMod val="50000"/>
                  </a:schemeClr>
                </a:solidFill>
                <a:ea typeface="+mj-ea"/>
                <a:cs typeface="+mj-cs"/>
              </a:rPr>
              <a:t> </a:t>
            </a:r>
            <a:r>
              <a:rPr lang="sv-SE" sz="4800" b="1" dirty="0" err="1">
                <a:solidFill>
                  <a:schemeClr val="accent5">
                    <a:lumMod val="50000"/>
                  </a:schemeClr>
                </a:solidFill>
                <a:ea typeface="+mj-ea"/>
                <a:cs typeface="+mj-cs"/>
              </a:rPr>
              <a:t>regulation</a:t>
            </a:r>
            <a:r>
              <a:rPr lang="sv-SE" sz="4800" b="1" dirty="0">
                <a:solidFill>
                  <a:schemeClr val="accent5">
                    <a:lumMod val="50000"/>
                  </a:schemeClr>
                </a:solidFill>
                <a:ea typeface="+mj-ea"/>
                <a:cs typeface="+mj-cs"/>
              </a:rPr>
              <a:t> </a:t>
            </a:r>
            <a:r>
              <a:rPr lang="sv-SE" sz="4800" b="1" dirty="0" err="1">
                <a:solidFill>
                  <a:schemeClr val="accent5">
                    <a:lumMod val="50000"/>
                  </a:schemeClr>
                </a:solidFill>
                <a:ea typeface="+mj-ea"/>
                <a:cs typeface="+mj-cs"/>
              </a:rPr>
              <a:t>these</a:t>
            </a:r>
            <a:r>
              <a:rPr lang="sv-SE" sz="4800" b="1" dirty="0">
                <a:solidFill>
                  <a:schemeClr val="accent5">
                    <a:lumMod val="50000"/>
                  </a:schemeClr>
                </a:solidFill>
                <a:ea typeface="+mj-ea"/>
                <a:cs typeface="+mj-cs"/>
              </a:rPr>
              <a:t> </a:t>
            </a:r>
            <a:r>
              <a:rPr lang="sv-SE" sz="4800" b="1" dirty="0" err="1">
                <a:solidFill>
                  <a:schemeClr val="accent5">
                    <a:lumMod val="50000"/>
                  </a:schemeClr>
                </a:solidFill>
                <a:ea typeface="+mj-ea"/>
                <a:cs typeface="+mj-cs"/>
              </a:rPr>
              <a:t>learnings</a:t>
            </a:r>
            <a:r>
              <a:rPr lang="sv-SE" sz="4800" b="1" dirty="0">
                <a:solidFill>
                  <a:schemeClr val="accent5">
                    <a:lumMod val="50000"/>
                  </a:schemeClr>
                </a:solidFill>
                <a:ea typeface="+mj-ea"/>
                <a:cs typeface="+mj-cs"/>
              </a:rPr>
              <a:t> </a:t>
            </a:r>
            <a:r>
              <a:rPr lang="sv-SE" sz="4800" b="1" dirty="0" err="1">
                <a:solidFill>
                  <a:schemeClr val="accent5">
                    <a:lumMod val="50000"/>
                  </a:schemeClr>
                </a:solidFill>
                <a:ea typeface="+mj-ea"/>
                <a:cs typeface="+mj-cs"/>
              </a:rPr>
              <a:t>are</a:t>
            </a:r>
            <a:r>
              <a:rPr lang="sv-SE" sz="4800" b="1" dirty="0">
                <a:solidFill>
                  <a:schemeClr val="accent5">
                    <a:lumMod val="50000"/>
                  </a:schemeClr>
                </a:solidFill>
                <a:ea typeface="+mj-ea"/>
                <a:cs typeface="+mj-cs"/>
              </a:rPr>
              <a:t> to be taken </a:t>
            </a:r>
            <a:r>
              <a:rPr lang="sv-SE" sz="4800" b="1" dirty="0" err="1">
                <a:solidFill>
                  <a:schemeClr val="accent5">
                    <a:lumMod val="50000"/>
                  </a:schemeClr>
                </a:solidFill>
                <a:ea typeface="+mj-ea"/>
                <a:cs typeface="+mj-cs"/>
              </a:rPr>
              <a:t>seriously</a:t>
            </a:r>
            <a:r>
              <a:rPr lang="sv-SE" sz="4800" b="1" dirty="0">
                <a:solidFill>
                  <a:schemeClr val="accent5">
                    <a:lumMod val="50000"/>
                  </a:schemeClr>
                </a:solidFill>
                <a:ea typeface="+mj-ea"/>
                <a:cs typeface="+mj-cs"/>
              </a:rPr>
              <a:t>.</a:t>
            </a:r>
          </a:p>
        </p:txBody>
      </p:sp>
    </p:spTree>
    <p:extLst>
      <p:ext uri="{BB962C8B-B14F-4D97-AF65-F5344CB8AC3E}">
        <p14:creationId xmlns:p14="http://schemas.microsoft.com/office/powerpoint/2010/main" val="1674982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ruta 3">
            <a:extLst>
              <a:ext uri="{FF2B5EF4-FFF2-40B4-BE49-F238E27FC236}">
                <a16:creationId xmlns:a16="http://schemas.microsoft.com/office/drawing/2014/main" id="{B9A05347-6696-1243-F633-ABC97BFB21D1}"/>
              </a:ext>
            </a:extLst>
          </p:cNvPr>
          <p:cNvSpPr txBox="1"/>
          <p:nvPr/>
        </p:nvSpPr>
        <p:spPr>
          <a:xfrm>
            <a:off x="209549" y="6565612"/>
            <a:ext cx="10906125" cy="292388"/>
          </a:xfrm>
          <a:prstGeom prst="rect">
            <a:avLst/>
          </a:prstGeom>
          <a:noFill/>
        </p:spPr>
        <p:txBody>
          <a:bodyPr wrap="square" rtlCol="0">
            <a:spAutoFit/>
          </a:bodyPr>
          <a:lstStyle/>
          <a:p>
            <a:r>
              <a:rPr lang="sv-SE" sz="1300" i="1" dirty="0"/>
              <a:t>The full </a:t>
            </a:r>
            <a:r>
              <a:rPr lang="sv-SE" sz="1300" i="1" dirty="0" err="1"/>
              <a:t>reports</a:t>
            </a:r>
            <a:r>
              <a:rPr lang="sv-SE" sz="1300" i="1" dirty="0"/>
              <a:t> </a:t>
            </a:r>
            <a:r>
              <a:rPr lang="sv-SE" sz="1300" i="1" dirty="0" err="1"/>
              <a:t>can</a:t>
            </a:r>
            <a:r>
              <a:rPr lang="sv-SE" sz="1300" i="1" dirty="0"/>
              <a:t> be given </a:t>
            </a:r>
            <a:r>
              <a:rPr lang="sv-SE" sz="1300" i="1" dirty="0" err="1"/>
              <a:t>if</a:t>
            </a:r>
            <a:r>
              <a:rPr lang="sv-SE" sz="1300" i="1" dirty="0"/>
              <a:t> </a:t>
            </a:r>
            <a:r>
              <a:rPr lang="sv-SE" sz="1300" i="1" dirty="0" err="1"/>
              <a:t>requied</a:t>
            </a:r>
            <a:r>
              <a:rPr lang="sv-SE" sz="1300" i="1" dirty="0"/>
              <a:t> for in </a:t>
            </a:r>
            <a:r>
              <a:rPr lang="sv-SE" sz="1300" i="1" dirty="0" err="1"/>
              <a:t>depth</a:t>
            </a:r>
            <a:r>
              <a:rPr lang="sv-SE" sz="1300" i="1" dirty="0"/>
              <a:t> studies</a:t>
            </a:r>
          </a:p>
        </p:txBody>
      </p:sp>
      <p:sp>
        <p:nvSpPr>
          <p:cNvPr id="6" name="textruta 5">
            <a:extLst>
              <a:ext uri="{FF2B5EF4-FFF2-40B4-BE49-F238E27FC236}">
                <a16:creationId xmlns:a16="http://schemas.microsoft.com/office/drawing/2014/main" id="{C5FBE70F-F0E6-0A56-420F-5C0BA1D1F15A}"/>
              </a:ext>
            </a:extLst>
          </p:cNvPr>
          <p:cNvSpPr txBox="1"/>
          <p:nvPr/>
        </p:nvSpPr>
        <p:spPr>
          <a:xfrm>
            <a:off x="333375" y="597455"/>
            <a:ext cx="11534775" cy="5447645"/>
          </a:xfrm>
          <a:prstGeom prst="rect">
            <a:avLst/>
          </a:prstGeom>
          <a:noFill/>
        </p:spPr>
        <p:txBody>
          <a:bodyPr wrap="square">
            <a:spAutoFit/>
          </a:bodyPr>
          <a:lstStyle/>
          <a:p>
            <a:pPr algn="ctr" rtl="0" fontAlgn="base"/>
            <a:r>
              <a:rPr lang="en-US" sz="2400" b="1" dirty="0">
                <a:solidFill>
                  <a:schemeClr val="accent5">
                    <a:lumMod val="50000"/>
                  </a:schemeClr>
                </a:solidFill>
                <a:latin typeface="+mj-lt"/>
                <a:ea typeface="+mj-ea"/>
                <a:cs typeface="+mj-cs"/>
              </a:rPr>
              <a:t>The Seafood industry and trade learnings with the Swedish National traceability system. </a:t>
            </a:r>
          </a:p>
          <a:p>
            <a:pPr algn="l" rtl="0" fontAlgn="base"/>
            <a:endParaRPr lang="en-US" sz="1800" b="1" i="0" dirty="0">
              <a:solidFill>
                <a:srgbClr val="000000"/>
              </a:solidFill>
              <a:effectLst/>
              <a:latin typeface="Times New Roman" panose="02020603050405020304" pitchFamily="18" charset="0"/>
            </a:endParaRPr>
          </a:p>
          <a:p>
            <a:pPr algn="l" rtl="0" fontAlgn="base"/>
            <a:r>
              <a:rPr lang="en-US" sz="1800" b="1" i="0" dirty="0">
                <a:solidFill>
                  <a:schemeClr val="accent1">
                    <a:lumMod val="75000"/>
                  </a:schemeClr>
                </a:solidFill>
                <a:effectLst/>
                <a:latin typeface="Times New Roman" panose="02020603050405020304" pitchFamily="18" charset="0"/>
              </a:rPr>
              <a:t>Objective: </a:t>
            </a:r>
            <a:r>
              <a:rPr lang="en-US" sz="1800" b="0" i="0" dirty="0">
                <a:solidFill>
                  <a:schemeClr val="accent1">
                    <a:lumMod val="75000"/>
                  </a:schemeClr>
                </a:solidFill>
                <a:effectLst/>
                <a:latin typeface="Times New Roman" panose="02020603050405020304" pitchFamily="18" charset="0"/>
              </a:rPr>
              <a:t>Provide stakeholders insights experienced by the local and major Seafood, National Foodservice and retail companies with a major market share on the Swedish market.  </a:t>
            </a:r>
            <a:endParaRPr lang="en-US" b="0" i="0" dirty="0">
              <a:solidFill>
                <a:schemeClr val="accent1">
                  <a:lumMod val="75000"/>
                </a:schemeClr>
              </a:solidFill>
              <a:effectLst/>
              <a:latin typeface="Segoe UI" panose="020B0502040204020203" pitchFamily="34" charset="0"/>
            </a:endParaRPr>
          </a:p>
          <a:p>
            <a:pPr algn="l" rtl="0" fontAlgn="base"/>
            <a:r>
              <a:rPr lang="en-US" sz="1800" b="1" i="0" dirty="0">
                <a:solidFill>
                  <a:schemeClr val="accent1">
                    <a:lumMod val="75000"/>
                  </a:schemeClr>
                </a:solidFill>
                <a:effectLst/>
                <a:latin typeface="Times New Roman" panose="02020603050405020304" pitchFamily="18" charset="0"/>
              </a:rPr>
              <a:t>Summary: </a:t>
            </a:r>
            <a:r>
              <a:rPr lang="en-US" sz="1800" b="0" i="0" dirty="0">
                <a:solidFill>
                  <a:schemeClr val="accent1">
                    <a:lumMod val="75000"/>
                  </a:schemeClr>
                </a:solidFill>
                <a:effectLst/>
                <a:latin typeface="Times New Roman" panose="02020603050405020304" pitchFamily="18" charset="0"/>
              </a:rPr>
              <a:t>The findings in this report suggests a careful approach in implementing traceability IT systems from landing to retail on an EU level.  If implemented the system needs to be based and shared on standards of other F.M.C.G products.</a:t>
            </a:r>
          </a:p>
          <a:p>
            <a:pPr algn="l" rtl="0" fontAlgn="base"/>
            <a:endParaRPr lang="en-US" b="0" i="0" dirty="0">
              <a:solidFill>
                <a:schemeClr val="accent1">
                  <a:lumMod val="75000"/>
                </a:schemeClr>
              </a:solidFill>
              <a:effectLst/>
              <a:latin typeface="Segoe UI" panose="020B0502040204020203" pitchFamily="34" charset="0"/>
            </a:endParaRPr>
          </a:p>
          <a:p>
            <a:pPr algn="l" rtl="0" fontAlgn="base">
              <a:buFont typeface="Arial" panose="020B0604020202020204" pitchFamily="34" charset="0"/>
              <a:buChar char="•"/>
            </a:pPr>
            <a:r>
              <a:rPr lang="en-US" sz="1800" b="1" i="0" dirty="0">
                <a:solidFill>
                  <a:schemeClr val="accent1">
                    <a:lumMod val="75000"/>
                  </a:schemeClr>
                </a:solidFill>
                <a:effectLst/>
                <a:latin typeface="Times New Roman" panose="02020603050405020304" pitchFamily="18" charset="0"/>
              </a:rPr>
              <a:t>Costs</a:t>
            </a:r>
            <a:r>
              <a:rPr lang="en-US" sz="1800" b="0" i="0" dirty="0">
                <a:solidFill>
                  <a:schemeClr val="accent1">
                    <a:lumMod val="75000"/>
                  </a:schemeClr>
                </a:solidFill>
                <a:effectLst/>
                <a:latin typeface="Times New Roman" panose="02020603050405020304" pitchFamily="18" charset="0"/>
              </a:rPr>
              <a:t>, 29 companies have a direct total cost of </a:t>
            </a:r>
            <a:r>
              <a:rPr lang="en-US" sz="1800" b="1" i="0" u="sng" dirty="0">
                <a:solidFill>
                  <a:schemeClr val="accent1">
                    <a:lumMod val="75000"/>
                  </a:schemeClr>
                </a:solidFill>
                <a:effectLst/>
                <a:latin typeface="Times New Roman" panose="02020603050405020304" pitchFamily="18" charset="0"/>
              </a:rPr>
              <a:t>5,22 Million</a:t>
            </a:r>
            <a:r>
              <a:rPr lang="en-US" sz="1800" b="0" i="0" dirty="0">
                <a:solidFill>
                  <a:schemeClr val="accent1">
                    <a:lumMod val="75000"/>
                  </a:schemeClr>
                </a:solidFill>
                <a:effectLst/>
                <a:latin typeface="Times New Roman" panose="02020603050405020304" pitchFamily="18" charset="0"/>
              </a:rPr>
              <a:t> Euros to implement the system with an average of 180.000 EUROS. Hence scaling this cost to an EU level would be enormous both for the private sector and the EU budget. </a:t>
            </a:r>
          </a:p>
          <a:p>
            <a:pPr algn="l" rtl="0" fontAlgn="base">
              <a:buFont typeface="Arial" panose="020B0604020202020204" pitchFamily="34" charset="0"/>
              <a:buChar char="•"/>
            </a:pPr>
            <a:r>
              <a:rPr lang="en-US" sz="1800" b="1" i="0" dirty="0">
                <a:solidFill>
                  <a:schemeClr val="accent1">
                    <a:lumMod val="75000"/>
                  </a:schemeClr>
                </a:solidFill>
                <a:effectLst/>
                <a:latin typeface="Times New Roman" panose="02020603050405020304" pitchFamily="18" charset="0"/>
              </a:rPr>
              <a:t>Un-fair competition </a:t>
            </a:r>
            <a:r>
              <a:rPr lang="en-US" sz="1800" b="0" i="0" dirty="0">
                <a:solidFill>
                  <a:schemeClr val="accent1">
                    <a:lumMod val="75000"/>
                  </a:schemeClr>
                </a:solidFill>
                <a:effectLst/>
                <a:latin typeface="Times New Roman" panose="02020603050405020304" pitchFamily="18" charset="0"/>
              </a:rPr>
              <a:t>as smaller companies trading is risking to be put out of business as customers reduces number of suppliers and administration costs soars </a:t>
            </a:r>
          </a:p>
          <a:p>
            <a:pPr algn="l" rtl="0" fontAlgn="base">
              <a:buFont typeface="Arial" panose="020B0604020202020204" pitchFamily="34" charset="0"/>
              <a:buChar char="•"/>
            </a:pPr>
            <a:r>
              <a:rPr lang="en-US" sz="1800" b="1" i="0" dirty="0">
                <a:solidFill>
                  <a:schemeClr val="accent1">
                    <a:lumMod val="75000"/>
                  </a:schemeClr>
                </a:solidFill>
                <a:effectLst/>
                <a:latin typeface="Times New Roman" panose="02020603050405020304" pitchFamily="18" charset="0"/>
              </a:rPr>
              <a:t>The delisting of articles </a:t>
            </a:r>
            <a:r>
              <a:rPr lang="en-US" sz="1800" b="0" i="0" dirty="0">
                <a:solidFill>
                  <a:schemeClr val="accent1">
                    <a:lumMod val="75000"/>
                  </a:schemeClr>
                </a:solidFill>
                <a:effectLst/>
                <a:latin typeface="Times New Roman" panose="02020603050405020304" pitchFamily="18" charset="0"/>
              </a:rPr>
              <a:t>reducing assortment for EU produced products comprised by the system as administrating and lagging makes it not interesting to sell.  </a:t>
            </a:r>
          </a:p>
          <a:p>
            <a:pPr algn="l" rtl="0" fontAlgn="base">
              <a:buFont typeface="Arial" panose="020B0604020202020204" pitchFamily="34" charset="0"/>
              <a:buChar char="•"/>
            </a:pPr>
            <a:r>
              <a:rPr lang="en-US" sz="1800" b="1" i="0" dirty="0">
                <a:solidFill>
                  <a:schemeClr val="accent1">
                    <a:lumMod val="75000"/>
                  </a:schemeClr>
                </a:solidFill>
                <a:effectLst/>
                <a:latin typeface="Times New Roman" panose="02020603050405020304" pitchFamily="18" charset="0"/>
              </a:rPr>
              <a:t>The national IT – system </a:t>
            </a:r>
            <a:r>
              <a:rPr lang="en-US" sz="1800" b="0" i="0" dirty="0">
                <a:solidFill>
                  <a:schemeClr val="accent1">
                    <a:lumMod val="75000"/>
                  </a:schemeClr>
                </a:solidFill>
                <a:effectLst/>
                <a:latin typeface="Times New Roman" panose="02020603050405020304" pitchFamily="18" charset="0"/>
              </a:rPr>
              <a:t>have in some case already changed trade flows in increasing the share of goods imported from outside EU as these products are not part of the system. </a:t>
            </a:r>
          </a:p>
          <a:p>
            <a:pPr algn="l" rtl="0" fontAlgn="base">
              <a:buFont typeface="Arial" panose="020B0604020202020204" pitchFamily="34" charset="0"/>
              <a:buChar char="•"/>
            </a:pPr>
            <a:r>
              <a:rPr lang="en-US" sz="1800" b="1" i="0" dirty="0">
                <a:solidFill>
                  <a:schemeClr val="accent1">
                    <a:lumMod val="75000"/>
                  </a:schemeClr>
                </a:solidFill>
                <a:effectLst/>
                <a:latin typeface="Times New Roman" panose="02020603050405020304" pitchFamily="18" charset="0"/>
              </a:rPr>
              <a:t>Un-clear benefits </a:t>
            </a:r>
            <a:r>
              <a:rPr lang="en-US" sz="1800" b="0" i="0" dirty="0">
                <a:solidFill>
                  <a:schemeClr val="accent1">
                    <a:lumMod val="75000"/>
                  </a:schemeClr>
                </a:solidFill>
                <a:effectLst/>
                <a:latin typeface="Times New Roman" panose="02020603050405020304" pitchFamily="18" charset="0"/>
              </a:rPr>
              <a:t>on national level as it is not clear how this mega data is to be analyzed efficiently providing improved information on IUU on batch levels in retail. </a:t>
            </a:r>
          </a:p>
          <a:p>
            <a:pPr algn="l" rtl="0" fontAlgn="base">
              <a:buFont typeface="Arial" panose="020B0604020202020204" pitchFamily="34" charset="0"/>
              <a:buChar char="•"/>
            </a:pPr>
            <a:r>
              <a:rPr lang="en-US" sz="1800" b="1" i="0" dirty="0">
                <a:solidFill>
                  <a:schemeClr val="accent1">
                    <a:lumMod val="75000"/>
                  </a:schemeClr>
                </a:solidFill>
                <a:effectLst/>
                <a:latin typeface="Times New Roman" panose="02020603050405020304" pitchFamily="18" charset="0"/>
              </a:rPr>
              <a:t>This system creates disadvantages </a:t>
            </a:r>
            <a:r>
              <a:rPr lang="en-US" sz="1800" b="0" i="0" dirty="0">
                <a:solidFill>
                  <a:schemeClr val="accent1">
                    <a:lumMod val="75000"/>
                  </a:schemeClr>
                </a:solidFill>
                <a:effectLst/>
                <a:latin typeface="Times New Roman" panose="02020603050405020304" pitchFamily="18" charset="0"/>
              </a:rPr>
              <a:t>in relation to other proteins and contradicts the aim to increase consumption supporting the health objectives within the Union. </a:t>
            </a:r>
          </a:p>
        </p:txBody>
      </p:sp>
    </p:spTree>
    <p:extLst>
      <p:ext uri="{BB962C8B-B14F-4D97-AF65-F5344CB8AC3E}">
        <p14:creationId xmlns:p14="http://schemas.microsoft.com/office/powerpoint/2010/main" val="280993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1F34FE9-E0B8-48DD-A47D-79EFBABCD7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77550" y="5942447"/>
            <a:ext cx="1216220" cy="84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 name="Rak koppling 2">
            <a:extLst>
              <a:ext uri="{FF2B5EF4-FFF2-40B4-BE49-F238E27FC236}">
                <a16:creationId xmlns:a16="http://schemas.microsoft.com/office/drawing/2014/main" id="{D82B0091-3E3E-4C39-9588-E141A08461FF}"/>
              </a:ext>
            </a:extLst>
          </p:cNvPr>
          <p:cNvCxnSpPr>
            <a:cxnSpLocks/>
          </p:cNvCxnSpPr>
          <p:nvPr/>
        </p:nvCxnSpPr>
        <p:spPr>
          <a:xfrm flipV="1">
            <a:off x="0" y="6538358"/>
            <a:ext cx="10484045" cy="1"/>
          </a:xfrm>
          <a:prstGeom prst="line">
            <a:avLst/>
          </a:prstGeom>
          <a:ln w="762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05" name="textruta 104">
            <a:extLst>
              <a:ext uri="{FF2B5EF4-FFF2-40B4-BE49-F238E27FC236}">
                <a16:creationId xmlns:a16="http://schemas.microsoft.com/office/drawing/2014/main" id="{71ADA055-9E5E-4AFE-BF7C-1D07ED59283C}"/>
              </a:ext>
            </a:extLst>
          </p:cNvPr>
          <p:cNvSpPr txBox="1"/>
          <p:nvPr/>
        </p:nvSpPr>
        <p:spPr>
          <a:xfrm>
            <a:off x="369569" y="218977"/>
            <a:ext cx="11822431" cy="923330"/>
          </a:xfrm>
          <a:prstGeom prst="rect">
            <a:avLst/>
          </a:prstGeom>
          <a:noFill/>
        </p:spPr>
        <p:txBody>
          <a:bodyPr wrap="square" rtlCol="0">
            <a:spAutoFit/>
          </a:bodyPr>
          <a:lstStyle/>
          <a:p>
            <a:br>
              <a:rPr lang="en-US" dirty="0"/>
            </a:br>
            <a:r>
              <a:rPr lang="en-US" sz="3600" b="1" dirty="0">
                <a:solidFill>
                  <a:schemeClr val="accent5">
                    <a:lumMod val="50000"/>
                  </a:schemeClr>
                </a:solidFill>
                <a:latin typeface="+mj-lt"/>
                <a:ea typeface="+mj-ea"/>
                <a:cs typeface="+mj-cs"/>
              </a:rPr>
              <a:t>Problem on reporting and transferring data in the supply chain</a:t>
            </a:r>
            <a:endParaRPr lang="sv-SE" sz="3600" b="1" dirty="0">
              <a:solidFill>
                <a:schemeClr val="accent5">
                  <a:lumMod val="50000"/>
                </a:schemeClr>
              </a:solidFill>
              <a:latin typeface="+mj-lt"/>
              <a:ea typeface="+mj-ea"/>
              <a:cs typeface="+mj-cs"/>
            </a:endParaRPr>
          </a:p>
        </p:txBody>
      </p:sp>
      <p:sp>
        <p:nvSpPr>
          <p:cNvPr id="106" name="textruta 105">
            <a:extLst>
              <a:ext uri="{FF2B5EF4-FFF2-40B4-BE49-F238E27FC236}">
                <a16:creationId xmlns:a16="http://schemas.microsoft.com/office/drawing/2014/main" id="{8117303F-299A-4A75-BB1C-6667332A8697}"/>
              </a:ext>
            </a:extLst>
          </p:cNvPr>
          <p:cNvSpPr txBox="1"/>
          <p:nvPr/>
        </p:nvSpPr>
        <p:spPr>
          <a:xfrm>
            <a:off x="582773" y="1736511"/>
            <a:ext cx="5106526" cy="646331"/>
          </a:xfrm>
          <a:prstGeom prst="rect">
            <a:avLst/>
          </a:prstGeom>
          <a:noFill/>
          <a:ln>
            <a:solidFill>
              <a:schemeClr val="tx1"/>
            </a:solidFill>
          </a:ln>
        </p:spPr>
        <p:txBody>
          <a:bodyPr wrap="square" rtlCol="0">
            <a:spAutoFit/>
          </a:bodyPr>
          <a:lstStyle/>
          <a:p>
            <a:r>
              <a:rPr lang="sv-SE" b="1" dirty="0">
                <a:solidFill>
                  <a:schemeClr val="accent1">
                    <a:lumMod val="75000"/>
                  </a:schemeClr>
                </a:solidFill>
                <a:latin typeface="Times New Roman" panose="02020603050405020304" pitchFamily="18" charset="0"/>
              </a:rPr>
              <a:t>Problem:</a:t>
            </a:r>
          </a:p>
          <a:p>
            <a:r>
              <a:rPr lang="sv-SE" altLang="sv-SE" dirty="0" err="1">
                <a:solidFill>
                  <a:schemeClr val="accent1">
                    <a:lumMod val="75000"/>
                  </a:schemeClr>
                </a:solidFill>
                <a:latin typeface="Times New Roman" panose="02020603050405020304" pitchFamily="18" charset="0"/>
              </a:rPr>
              <a:t>Reporting</a:t>
            </a:r>
            <a:r>
              <a:rPr lang="sv-SE" altLang="sv-SE" dirty="0">
                <a:solidFill>
                  <a:schemeClr val="accent1">
                    <a:lumMod val="75000"/>
                  </a:schemeClr>
                </a:solidFill>
                <a:latin typeface="Times New Roman" panose="02020603050405020304" pitchFamily="18" charset="0"/>
              </a:rPr>
              <a:t> in the system </a:t>
            </a:r>
          </a:p>
        </p:txBody>
      </p:sp>
      <p:sp>
        <p:nvSpPr>
          <p:cNvPr id="107" name="textruta 106">
            <a:extLst>
              <a:ext uri="{FF2B5EF4-FFF2-40B4-BE49-F238E27FC236}">
                <a16:creationId xmlns:a16="http://schemas.microsoft.com/office/drawing/2014/main" id="{18A10F88-4969-4058-81EB-5EF67782FC15}"/>
              </a:ext>
            </a:extLst>
          </p:cNvPr>
          <p:cNvSpPr txBox="1"/>
          <p:nvPr/>
        </p:nvSpPr>
        <p:spPr>
          <a:xfrm>
            <a:off x="582773" y="2624367"/>
            <a:ext cx="5106526" cy="3139321"/>
          </a:xfrm>
          <a:prstGeom prst="rect">
            <a:avLst/>
          </a:prstGeom>
          <a:noFill/>
          <a:ln>
            <a:solidFill>
              <a:schemeClr val="tx1"/>
            </a:solidFill>
          </a:ln>
        </p:spPr>
        <p:txBody>
          <a:bodyPr wrap="square" rtlCol="0">
            <a:spAutoFit/>
          </a:bodyPr>
          <a:lstStyle/>
          <a:p>
            <a:pPr lvl="0"/>
            <a:r>
              <a:rPr lang="sv-SE" b="1" dirty="0" err="1">
                <a:solidFill>
                  <a:schemeClr val="accent1">
                    <a:lumMod val="75000"/>
                  </a:schemeClr>
                </a:solidFill>
                <a:latin typeface="Times New Roman" panose="02020603050405020304" pitchFamily="18" charset="0"/>
              </a:rPr>
              <a:t>Consequence</a:t>
            </a:r>
            <a:r>
              <a:rPr lang="sv-SE" b="1" dirty="0">
                <a:solidFill>
                  <a:schemeClr val="accent1">
                    <a:lumMod val="75000"/>
                  </a:schemeClr>
                </a:solidFill>
                <a:latin typeface="Times New Roman" panose="02020603050405020304" pitchFamily="18" charset="0"/>
              </a:rPr>
              <a:t>:</a:t>
            </a:r>
          </a:p>
          <a:p>
            <a:pPr marL="285750" lvl="0" indent="-285750">
              <a:buFont typeface="Arial" panose="020B0604020202020204" pitchFamily="34" charset="0"/>
              <a:buChar char="•"/>
            </a:pPr>
            <a:r>
              <a:rPr lang="sv-SE" dirty="0" err="1">
                <a:solidFill>
                  <a:schemeClr val="accent1">
                    <a:lumMod val="75000"/>
                  </a:schemeClr>
                </a:solidFill>
                <a:latin typeface="Times New Roman" panose="02020603050405020304" pitchFamily="18" charset="0"/>
              </a:rPr>
              <a:t>What</a:t>
            </a:r>
            <a:r>
              <a:rPr lang="sv-SE" dirty="0">
                <a:solidFill>
                  <a:schemeClr val="accent1">
                    <a:lumMod val="75000"/>
                  </a:schemeClr>
                </a:solidFill>
                <a:latin typeface="Times New Roman" panose="02020603050405020304" pitchFamily="18" charset="0"/>
              </a:rPr>
              <a:t> is </a:t>
            </a:r>
            <a:r>
              <a:rPr lang="sv-SE" dirty="0" err="1">
                <a:solidFill>
                  <a:schemeClr val="accent1">
                    <a:lumMod val="75000"/>
                  </a:schemeClr>
                </a:solidFill>
                <a:latin typeface="Times New Roman" panose="02020603050405020304" pitchFamily="18" charset="0"/>
              </a:rPr>
              <a:t>reported</a:t>
            </a:r>
            <a:r>
              <a:rPr lang="sv-SE" dirty="0">
                <a:solidFill>
                  <a:schemeClr val="accent1">
                    <a:lumMod val="75000"/>
                  </a:schemeClr>
                </a:solidFill>
                <a:latin typeface="Times New Roman" panose="02020603050405020304" pitchFamily="18" charset="0"/>
              </a:rPr>
              <a:t> is </a:t>
            </a:r>
            <a:r>
              <a:rPr lang="sv-SE" dirty="0" err="1">
                <a:solidFill>
                  <a:schemeClr val="accent1">
                    <a:lumMod val="75000"/>
                  </a:schemeClr>
                </a:solidFill>
                <a:latin typeface="Times New Roman" panose="02020603050405020304" pitchFamily="18" charset="0"/>
              </a:rPr>
              <a:t>controlled</a:t>
            </a:r>
            <a:endParaRPr lang="sv-SE" dirty="0">
              <a:solidFill>
                <a:schemeClr val="accent1">
                  <a:lumMod val="75000"/>
                </a:schemeClr>
              </a:solidFill>
              <a:latin typeface="Times New Roman" panose="02020603050405020304" pitchFamily="18" charset="0"/>
            </a:endParaRPr>
          </a:p>
          <a:p>
            <a:pPr marL="285750" lvl="0" indent="-285750">
              <a:buFont typeface="Arial" panose="020B0604020202020204" pitchFamily="34" charset="0"/>
              <a:buChar char="•"/>
            </a:pPr>
            <a:r>
              <a:rPr lang="sv-SE" dirty="0">
                <a:solidFill>
                  <a:schemeClr val="accent1">
                    <a:lumMod val="75000"/>
                  </a:schemeClr>
                </a:solidFill>
                <a:latin typeface="Times New Roman" panose="02020603050405020304" pitchFamily="18" charset="0"/>
              </a:rPr>
              <a:t>The extra </a:t>
            </a:r>
            <a:r>
              <a:rPr lang="sv-SE" dirty="0" err="1">
                <a:solidFill>
                  <a:schemeClr val="accent1">
                    <a:lumMod val="75000"/>
                  </a:schemeClr>
                </a:solidFill>
                <a:latin typeface="Times New Roman" panose="02020603050405020304" pitchFamily="18" charset="0"/>
              </a:rPr>
              <a:t>work</a:t>
            </a:r>
            <a:r>
              <a:rPr lang="sv-SE" dirty="0">
                <a:solidFill>
                  <a:schemeClr val="accent1">
                    <a:lumMod val="75000"/>
                  </a:schemeClr>
                </a:solidFill>
                <a:latin typeface="Times New Roman" panose="02020603050405020304" pitchFamily="18" charset="0"/>
              </a:rPr>
              <a:t> and a </a:t>
            </a:r>
            <a:r>
              <a:rPr lang="sv-SE" dirty="0" err="1">
                <a:solidFill>
                  <a:schemeClr val="accent1">
                    <a:lumMod val="75000"/>
                  </a:schemeClr>
                </a:solidFill>
                <a:latin typeface="Times New Roman" panose="02020603050405020304" pitchFamily="18" charset="0"/>
              </a:rPr>
              <a:t>lot</a:t>
            </a:r>
            <a:r>
              <a:rPr lang="sv-SE" dirty="0">
                <a:solidFill>
                  <a:schemeClr val="accent1">
                    <a:lumMod val="75000"/>
                  </a:schemeClr>
                </a:solidFill>
                <a:latin typeface="Times New Roman" panose="02020603050405020304" pitchFamily="18" charset="0"/>
              </a:rPr>
              <a:t> </a:t>
            </a:r>
            <a:r>
              <a:rPr lang="sv-SE" dirty="0" err="1">
                <a:solidFill>
                  <a:schemeClr val="accent1">
                    <a:lumMod val="75000"/>
                  </a:schemeClr>
                </a:solidFill>
                <a:latin typeface="Times New Roman" panose="02020603050405020304" pitchFamily="18" charset="0"/>
              </a:rPr>
              <a:t>of</a:t>
            </a:r>
            <a:r>
              <a:rPr lang="sv-SE" dirty="0">
                <a:solidFill>
                  <a:schemeClr val="accent1">
                    <a:lumMod val="75000"/>
                  </a:schemeClr>
                </a:solidFill>
                <a:latin typeface="Times New Roman" panose="02020603050405020304" pitchFamily="18" charset="0"/>
              </a:rPr>
              <a:t> extra </a:t>
            </a:r>
            <a:r>
              <a:rPr lang="sv-SE" dirty="0" err="1">
                <a:solidFill>
                  <a:schemeClr val="accent1">
                    <a:lumMod val="75000"/>
                  </a:schemeClr>
                </a:solidFill>
                <a:latin typeface="Times New Roman" panose="02020603050405020304" pitchFamily="18" charset="0"/>
              </a:rPr>
              <a:t>time</a:t>
            </a:r>
            <a:endParaRPr lang="sv-SE" dirty="0">
              <a:solidFill>
                <a:schemeClr val="accent1">
                  <a:lumMod val="75000"/>
                </a:schemeClr>
              </a:solidFill>
              <a:latin typeface="Times New Roman" panose="02020603050405020304" pitchFamily="18" charset="0"/>
            </a:endParaRPr>
          </a:p>
          <a:p>
            <a:pPr marL="285750" lvl="0" indent="-285750">
              <a:buFont typeface="Arial" panose="020B0604020202020204" pitchFamily="34" charset="0"/>
              <a:buChar char="•"/>
            </a:pPr>
            <a:r>
              <a:rPr lang="sv-SE" dirty="0">
                <a:solidFill>
                  <a:schemeClr val="accent1">
                    <a:lumMod val="75000"/>
                  </a:schemeClr>
                </a:solidFill>
                <a:latin typeface="Times New Roman" panose="02020603050405020304" pitchFamily="18" charset="0"/>
              </a:rPr>
              <a:t>The </a:t>
            </a:r>
            <a:r>
              <a:rPr lang="sv-SE" dirty="0" err="1">
                <a:solidFill>
                  <a:schemeClr val="accent1">
                    <a:lumMod val="75000"/>
                  </a:schemeClr>
                </a:solidFill>
                <a:latin typeface="Times New Roman" panose="02020603050405020304" pitchFamily="18" charset="0"/>
              </a:rPr>
              <a:t>closing</a:t>
            </a:r>
            <a:r>
              <a:rPr lang="sv-SE" dirty="0">
                <a:solidFill>
                  <a:schemeClr val="accent1">
                    <a:lumMod val="75000"/>
                  </a:schemeClr>
                </a:solidFill>
                <a:latin typeface="Times New Roman" panose="02020603050405020304" pitchFamily="18" charset="0"/>
              </a:rPr>
              <a:t> </a:t>
            </a:r>
            <a:r>
              <a:rPr lang="sv-SE" dirty="0" err="1">
                <a:solidFill>
                  <a:schemeClr val="accent1">
                    <a:lumMod val="75000"/>
                  </a:schemeClr>
                </a:solidFill>
                <a:latin typeface="Times New Roman" panose="02020603050405020304" pitchFamily="18" charset="0"/>
              </a:rPr>
              <a:t>of</a:t>
            </a:r>
            <a:r>
              <a:rPr lang="sv-SE" dirty="0">
                <a:solidFill>
                  <a:schemeClr val="accent1">
                    <a:lumMod val="75000"/>
                  </a:schemeClr>
                </a:solidFill>
                <a:latin typeface="Times New Roman" panose="02020603050405020304" pitchFamily="18" charset="0"/>
              </a:rPr>
              <a:t> small </a:t>
            </a:r>
            <a:r>
              <a:rPr lang="sv-SE" dirty="0" err="1">
                <a:solidFill>
                  <a:schemeClr val="accent1">
                    <a:lumMod val="75000"/>
                  </a:schemeClr>
                </a:solidFill>
                <a:latin typeface="Times New Roman" panose="02020603050405020304" pitchFamily="18" charset="0"/>
              </a:rPr>
              <a:t>companies</a:t>
            </a:r>
            <a:r>
              <a:rPr lang="sv-SE" dirty="0">
                <a:solidFill>
                  <a:schemeClr val="accent1">
                    <a:lumMod val="75000"/>
                  </a:schemeClr>
                </a:solidFill>
                <a:latin typeface="Times New Roman" panose="02020603050405020304" pitchFamily="18" charset="0"/>
              </a:rPr>
              <a:t>/</a:t>
            </a:r>
            <a:r>
              <a:rPr lang="sv-SE" dirty="0" err="1">
                <a:solidFill>
                  <a:schemeClr val="accent1">
                    <a:lumMod val="75000"/>
                  </a:schemeClr>
                </a:solidFill>
                <a:latin typeface="Times New Roman" panose="02020603050405020304" pitchFamily="18" charset="0"/>
              </a:rPr>
              <a:t>coastal</a:t>
            </a:r>
            <a:r>
              <a:rPr lang="sv-SE" dirty="0">
                <a:solidFill>
                  <a:schemeClr val="accent1">
                    <a:lumMod val="75000"/>
                  </a:schemeClr>
                </a:solidFill>
                <a:latin typeface="Times New Roman" panose="02020603050405020304" pitchFamily="18" charset="0"/>
              </a:rPr>
              <a:t> areas</a:t>
            </a:r>
          </a:p>
          <a:p>
            <a:pPr marL="285750" lvl="0" indent="-285750">
              <a:buFont typeface="Arial" panose="020B0604020202020204" pitchFamily="34" charset="0"/>
              <a:buChar char="•"/>
            </a:pPr>
            <a:r>
              <a:rPr lang="sv-SE" dirty="0" err="1">
                <a:solidFill>
                  <a:schemeClr val="accent1">
                    <a:lumMod val="75000"/>
                  </a:schemeClr>
                </a:solidFill>
                <a:latin typeface="Times New Roman" panose="02020603050405020304" pitchFamily="18" charset="0"/>
              </a:rPr>
              <a:t>Fewer</a:t>
            </a:r>
            <a:r>
              <a:rPr lang="sv-SE" dirty="0">
                <a:solidFill>
                  <a:schemeClr val="accent1">
                    <a:lumMod val="75000"/>
                  </a:schemeClr>
                </a:solidFill>
                <a:latin typeface="Times New Roman" panose="02020603050405020304" pitchFamily="18" charset="0"/>
              </a:rPr>
              <a:t> </a:t>
            </a:r>
            <a:r>
              <a:rPr lang="sv-SE" dirty="0" err="1">
                <a:solidFill>
                  <a:schemeClr val="accent1">
                    <a:lumMod val="75000"/>
                  </a:schemeClr>
                </a:solidFill>
                <a:latin typeface="Times New Roman" panose="02020603050405020304" pitchFamily="18" charset="0"/>
              </a:rPr>
              <a:t>products</a:t>
            </a:r>
            <a:r>
              <a:rPr lang="sv-SE" dirty="0">
                <a:solidFill>
                  <a:schemeClr val="accent1">
                    <a:lumMod val="75000"/>
                  </a:schemeClr>
                </a:solidFill>
                <a:latin typeface="Times New Roman" panose="02020603050405020304" pitchFamily="18" charset="0"/>
              </a:rPr>
              <a:t> on the market</a:t>
            </a:r>
          </a:p>
          <a:p>
            <a:pPr marL="285750" lvl="0" indent="-285750">
              <a:buFont typeface="Arial" panose="020B0604020202020204" pitchFamily="34" charset="0"/>
              <a:buChar char="•"/>
            </a:pPr>
            <a:r>
              <a:rPr lang="sv-SE" dirty="0" err="1">
                <a:solidFill>
                  <a:schemeClr val="accent1">
                    <a:lumMod val="75000"/>
                  </a:schemeClr>
                </a:solidFill>
                <a:latin typeface="Times New Roman" panose="02020603050405020304" pitchFamily="18" charset="0"/>
              </a:rPr>
              <a:t>Removes</a:t>
            </a:r>
            <a:r>
              <a:rPr lang="sv-SE" dirty="0">
                <a:solidFill>
                  <a:schemeClr val="accent1">
                    <a:lumMod val="75000"/>
                  </a:schemeClr>
                </a:solidFill>
                <a:latin typeface="Times New Roman" panose="02020603050405020304" pitchFamily="18" charset="0"/>
              </a:rPr>
              <a:t> </a:t>
            </a:r>
            <a:r>
              <a:rPr lang="sv-SE" dirty="0" err="1">
                <a:solidFill>
                  <a:schemeClr val="accent1">
                    <a:lumMod val="75000"/>
                  </a:schemeClr>
                </a:solidFill>
                <a:latin typeface="Times New Roman" panose="02020603050405020304" pitchFamily="18" charset="0"/>
              </a:rPr>
              <a:t>products</a:t>
            </a:r>
            <a:r>
              <a:rPr lang="sv-SE" dirty="0">
                <a:solidFill>
                  <a:schemeClr val="accent1">
                    <a:lumMod val="75000"/>
                  </a:schemeClr>
                </a:solidFill>
                <a:latin typeface="Times New Roman" panose="02020603050405020304" pitchFamily="18" charset="0"/>
              </a:rPr>
              <a:t> </a:t>
            </a:r>
            <a:r>
              <a:rPr lang="sv-SE" dirty="0" err="1">
                <a:solidFill>
                  <a:schemeClr val="accent1">
                    <a:lumMod val="75000"/>
                  </a:schemeClr>
                </a:solidFill>
                <a:latin typeface="Times New Roman" panose="02020603050405020304" pitchFamily="18" charset="0"/>
              </a:rPr>
              <a:t>affected</a:t>
            </a:r>
            <a:r>
              <a:rPr lang="sv-SE" dirty="0">
                <a:solidFill>
                  <a:schemeClr val="accent1">
                    <a:lumMod val="75000"/>
                  </a:schemeClr>
                </a:solidFill>
                <a:latin typeface="Times New Roman" panose="02020603050405020304" pitchFamily="18" charset="0"/>
              </a:rPr>
              <a:t> by the system</a:t>
            </a:r>
          </a:p>
          <a:p>
            <a:pPr marL="285750" lvl="0" indent="-285750">
              <a:buFont typeface="Arial" panose="020B0604020202020204" pitchFamily="34" charset="0"/>
              <a:buChar char="•"/>
            </a:pPr>
            <a:r>
              <a:rPr lang="sv-SE" dirty="0" err="1">
                <a:solidFill>
                  <a:schemeClr val="accent1">
                    <a:lumMod val="75000"/>
                  </a:schemeClr>
                </a:solidFill>
                <a:latin typeface="Times New Roman" panose="02020603050405020304" pitchFamily="18" charset="0"/>
              </a:rPr>
              <a:t>Disposal</a:t>
            </a:r>
            <a:r>
              <a:rPr lang="sv-SE" dirty="0">
                <a:solidFill>
                  <a:schemeClr val="accent1">
                    <a:lumMod val="75000"/>
                  </a:schemeClr>
                </a:solidFill>
                <a:latin typeface="Times New Roman" panose="02020603050405020304" pitchFamily="18" charset="0"/>
              </a:rPr>
              <a:t> </a:t>
            </a:r>
            <a:r>
              <a:rPr lang="sv-SE" dirty="0" err="1">
                <a:solidFill>
                  <a:schemeClr val="accent1">
                    <a:lumMod val="75000"/>
                  </a:schemeClr>
                </a:solidFill>
                <a:latin typeface="Times New Roman" panose="02020603050405020304" pitchFamily="18" charset="0"/>
              </a:rPr>
              <a:t>of</a:t>
            </a:r>
            <a:r>
              <a:rPr lang="sv-SE" dirty="0">
                <a:solidFill>
                  <a:schemeClr val="accent1">
                    <a:lumMod val="75000"/>
                  </a:schemeClr>
                </a:solidFill>
                <a:latin typeface="Times New Roman" panose="02020603050405020304" pitchFamily="18" charset="0"/>
              </a:rPr>
              <a:t> </a:t>
            </a:r>
            <a:r>
              <a:rPr lang="sv-SE" dirty="0" err="1">
                <a:solidFill>
                  <a:schemeClr val="accent1">
                    <a:lumMod val="75000"/>
                  </a:schemeClr>
                </a:solidFill>
                <a:latin typeface="Times New Roman" panose="02020603050405020304" pitchFamily="18" charset="0"/>
              </a:rPr>
              <a:t>goods</a:t>
            </a:r>
            <a:endParaRPr lang="sv-SE" dirty="0">
              <a:solidFill>
                <a:schemeClr val="accent1">
                  <a:lumMod val="75000"/>
                </a:schemeClr>
              </a:solidFill>
              <a:latin typeface="Times New Roman" panose="02020603050405020304" pitchFamily="18" charset="0"/>
            </a:endParaRPr>
          </a:p>
          <a:p>
            <a:pPr marL="285750" lvl="0" indent="-285750">
              <a:buFont typeface="Arial" panose="020B0604020202020204" pitchFamily="34" charset="0"/>
              <a:buChar char="•"/>
            </a:pPr>
            <a:r>
              <a:rPr lang="sv-SE" dirty="0" err="1">
                <a:solidFill>
                  <a:schemeClr val="accent1">
                    <a:lumMod val="75000"/>
                  </a:schemeClr>
                </a:solidFill>
                <a:latin typeface="Times New Roman" panose="02020603050405020304" pitchFamily="18" charset="0"/>
              </a:rPr>
              <a:t>Disposal</a:t>
            </a:r>
            <a:r>
              <a:rPr lang="sv-SE" dirty="0">
                <a:solidFill>
                  <a:schemeClr val="accent1">
                    <a:lumMod val="75000"/>
                  </a:schemeClr>
                </a:solidFill>
                <a:latin typeface="Times New Roman" panose="02020603050405020304" pitchFamily="18" charset="0"/>
              </a:rPr>
              <a:t> </a:t>
            </a:r>
            <a:r>
              <a:rPr lang="sv-SE" dirty="0" err="1">
                <a:solidFill>
                  <a:schemeClr val="accent1">
                    <a:lumMod val="75000"/>
                  </a:schemeClr>
                </a:solidFill>
                <a:latin typeface="Times New Roman" panose="02020603050405020304" pitchFamily="18" charset="0"/>
              </a:rPr>
              <a:t>of</a:t>
            </a:r>
            <a:r>
              <a:rPr lang="sv-SE" dirty="0">
                <a:solidFill>
                  <a:schemeClr val="accent1">
                    <a:lumMod val="75000"/>
                  </a:schemeClr>
                </a:solidFill>
                <a:latin typeface="Times New Roman" panose="02020603050405020304" pitchFamily="18" charset="0"/>
              </a:rPr>
              <a:t> </a:t>
            </a:r>
            <a:r>
              <a:rPr lang="sv-SE" dirty="0" err="1">
                <a:solidFill>
                  <a:schemeClr val="accent1">
                    <a:lumMod val="75000"/>
                  </a:schemeClr>
                </a:solidFill>
                <a:latin typeface="Times New Roman" panose="02020603050405020304" pitchFamily="18" charset="0"/>
              </a:rPr>
              <a:t>packaging</a:t>
            </a:r>
            <a:endParaRPr lang="sv-SE" dirty="0">
              <a:solidFill>
                <a:schemeClr val="accent1">
                  <a:lumMod val="75000"/>
                </a:schemeClr>
              </a:solidFill>
              <a:latin typeface="Times New Roman" panose="02020603050405020304" pitchFamily="18" charset="0"/>
            </a:endParaRPr>
          </a:p>
          <a:p>
            <a:pPr lvl="0"/>
            <a:endParaRPr lang="sv-SE" dirty="0"/>
          </a:p>
          <a:p>
            <a:r>
              <a:rPr lang="sv-SE" dirty="0">
                <a:solidFill>
                  <a:schemeClr val="accent1">
                    <a:lumMod val="75000"/>
                  </a:schemeClr>
                </a:solidFill>
              </a:rPr>
              <a:t>Less </a:t>
            </a:r>
            <a:r>
              <a:rPr lang="sv-SE" dirty="0" err="1">
                <a:solidFill>
                  <a:schemeClr val="accent1">
                    <a:lumMod val="75000"/>
                  </a:schemeClr>
                </a:solidFill>
              </a:rPr>
              <a:t>seafood</a:t>
            </a:r>
            <a:r>
              <a:rPr lang="sv-SE" dirty="0">
                <a:solidFill>
                  <a:schemeClr val="accent1">
                    <a:lumMod val="75000"/>
                  </a:schemeClr>
                </a:solidFill>
              </a:rPr>
              <a:t> and risk </a:t>
            </a:r>
            <a:r>
              <a:rPr lang="sv-SE" dirty="0" err="1">
                <a:solidFill>
                  <a:schemeClr val="accent1">
                    <a:lumMod val="75000"/>
                  </a:schemeClr>
                </a:solidFill>
              </a:rPr>
              <a:t>of</a:t>
            </a:r>
            <a:r>
              <a:rPr lang="sv-SE" dirty="0">
                <a:solidFill>
                  <a:schemeClr val="accent1">
                    <a:lumMod val="75000"/>
                  </a:schemeClr>
                </a:solidFill>
              </a:rPr>
              <a:t> less </a:t>
            </a:r>
            <a:r>
              <a:rPr lang="sv-SE" dirty="0" err="1">
                <a:solidFill>
                  <a:schemeClr val="accent1">
                    <a:lumMod val="75000"/>
                  </a:schemeClr>
                </a:solidFill>
              </a:rPr>
              <a:t>traceability</a:t>
            </a:r>
            <a:r>
              <a:rPr lang="sv-SE" dirty="0">
                <a:solidFill>
                  <a:schemeClr val="accent1">
                    <a:lumMod val="75000"/>
                  </a:schemeClr>
                </a:solidFill>
              </a:rPr>
              <a:t> </a:t>
            </a:r>
            <a:r>
              <a:rPr lang="sv-SE" dirty="0" err="1">
                <a:solidFill>
                  <a:schemeClr val="accent1">
                    <a:lumMod val="75000"/>
                  </a:schemeClr>
                </a:solidFill>
              </a:rPr>
              <a:t>of</a:t>
            </a:r>
            <a:r>
              <a:rPr lang="sv-SE" dirty="0">
                <a:solidFill>
                  <a:schemeClr val="accent1">
                    <a:lumMod val="75000"/>
                  </a:schemeClr>
                </a:solidFill>
              </a:rPr>
              <a:t> </a:t>
            </a:r>
            <a:r>
              <a:rPr lang="sv-SE" dirty="0" err="1">
                <a:solidFill>
                  <a:schemeClr val="accent1">
                    <a:lumMod val="75000"/>
                  </a:schemeClr>
                </a:solidFill>
              </a:rPr>
              <a:t>products</a:t>
            </a:r>
            <a:r>
              <a:rPr lang="sv-SE" dirty="0">
                <a:solidFill>
                  <a:schemeClr val="accent1">
                    <a:lumMod val="75000"/>
                  </a:schemeClr>
                </a:solidFill>
              </a:rPr>
              <a:t> on the Swedish market</a:t>
            </a:r>
          </a:p>
        </p:txBody>
      </p:sp>
      <p:sp>
        <p:nvSpPr>
          <p:cNvPr id="108" name="Likbent triangel 107">
            <a:extLst>
              <a:ext uri="{FF2B5EF4-FFF2-40B4-BE49-F238E27FC236}">
                <a16:creationId xmlns:a16="http://schemas.microsoft.com/office/drawing/2014/main" id="{7F56FFA9-2398-4C4E-8F2A-500138AC467D}"/>
              </a:ext>
            </a:extLst>
          </p:cNvPr>
          <p:cNvSpPr/>
          <p:nvPr/>
        </p:nvSpPr>
        <p:spPr>
          <a:xfrm rot="5400000">
            <a:off x="4469067" y="3211443"/>
            <a:ext cx="3588257" cy="958789"/>
          </a:xfrm>
          <a:prstGeom prst="triangle">
            <a:avLst>
              <a:gd name="adj" fmla="val 53636"/>
            </a:avLst>
          </a:prstGeom>
          <a:no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1" name="Rektangel 110">
            <a:extLst>
              <a:ext uri="{FF2B5EF4-FFF2-40B4-BE49-F238E27FC236}">
                <a16:creationId xmlns:a16="http://schemas.microsoft.com/office/drawing/2014/main" id="{3D5C441B-DB00-426E-906C-1FEF3CD13876}"/>
              </a:ext>
            </a:extLst>
          </p:cNvPr>
          <p:cNvSpPr/>
          <p:nvPr/>
        </p:nvSpPr>
        <p:spPr>
          <a:xfrm>
            <a:off x="6742590" y="1442622"/>
            <a:ext cx="5213191" cy="4524315"/>
          </a:xfrm>
          <a:prstGeom prst="rect">
            <a:avLst/>
          </a:prstGeom>
        </p:spPr>
        <p:txBody>
          <a:bodyPr wrap="square">
            <a:spAutoFit/>
          </a:bodyPr>
          <a:lstStyle/>
          <a:p>
            <a:r>
              <a:rPr lang="sv-SE" b="1" dirty="0">
                <a:solidFill>
                  <a:schemeClr val="accent1">
                    <a:lumMod val="75000"/>
                  </a:schemeClr>
                </a:solidFill>
              </a:rPr>
              <a:t>The extensive </a:t>
            </a:r>
            <a:r>
              <a:rPr lang="sv-SE" b="1" dirty="0" err="1">
                <a:solidFill>
                  <a:schemeClr val="accent1">
                    <a:lumMod val="75000"/>
                  </a:schemeClr>
                </a:solidFill>
              </a:rPr>
              <a:t>documentation</a:t>
            </a:r>
            <a:r>
              <a:rPr lang="sv-SE" b="1" dirty="0">
                <a:solidFill>
                  <a:schemeClr val="accent1">
                    <a:lumMod val="75000"/>
                  </a:schemeClr>
                </a:solidFill>
              </a:rPr>
              <a:t> to </a:t>
            </a:r>
            <a:r>
              <a:rPr lang="sv-SE" b="1" dirty="0" err="1">
                <a:solidFill>
                  <a:schemeClr val="accent1">
                    <a:lumMod val="75000"/>
                  </a:schemeClr>
                </a:solidFill>
              </a:rPr>
              <a:t>follow</a:t>
            </a:r>
            <a:r>
              <a:rPr lang="sv-SE" b="1" dirty="0">
                <a:solidFill>
                  <a:schemeClr val="accent1">
                    <a:lumMod val="75000"/>
                  </a:schemeClr>
                </a:solidFill>
              </a:rPr>
              <a:t> all </a:t>
            </a:r>
            <a:r>
              <a:rPr lang="sv-SE" b="1" dirty="0" err="1">
                <a:solidFill>
                  <a:schemeClr val="accent1">
                    <a:lumMod val="75000"/>
                  </a:schemeClr>
                </a:solidFill>
              </a:rPr>
              <a:t>stages</a:t>
            </a:r>
            <a:r>
              <a:rPr lang="sv-SE" b="1" dirty="0">
                <a:solidFill>
                  <a:schemeClr val="accent1">
                    <a:lumMod val="75000"/>
                  </a:schemeClr>
                </a:solidFill>
              </a:rPr>
              <a:t> </a:t>
            </a:r>
            <a:r>
              <a:rPr lang="sv-SE" dirty="0">
                <a:solidFill>
                  <a:schemeClr val="accent1">
                    <a:lumMod val="75000"/>
                  </a:schemeClr>
                </a:solidFill>
              </a:rPr>
              <a:t>from </a:t>
            </a:r>
            <a:r>
              <a:rPr lang="sv-SE" dirty="0" err="1">
                <a:solidFill>
                  <a:schemeClr val="accent1">
                    <a:lumMod val="75000"/>
                  </a:schemeClr>
                </a:solidFill>
              </a:rPr>
              <a:t>boat</a:t>
            </a:r>
            <a:r>
              <a:rPr lang="sv-SE" dirty="0">
                <a:solidFill>
                  <a:schemeClr val="accent1">
                    <a:lumMod val="75000"/>
                  </a:schemeClr>
                </a:solidFill>
              </a:rPr>
              <a:t> to store / restaurant, </a:t>
            </a:r>
            <a:r>
              <a:rPr lang="sv-SE" dirty="0" err="1">
                <a:solidFill>
                  <a:schemeClr val="accent1">
                    <a:lumMod val="75000"/>
                  </a:schemeClr>
                </a:solidFill>
              </a:rPr>
              <a:t>regardless</a:t>
            </a:r>
            <a:r>
              <a:rPr lang="sv-SE" dirty="0">
                <a:solidFill>
                  <a:schemeClr val="accent1">
                    <a:lumMod val="75000"/>
                  </a:schemeClr>
                </a:solidFill>
              </a:rPr>
              <a:t> </a:t>
            </a:r>
            <a:r>
              <a:rPr lang="sv-SE" dirty="0" err="1">
                <a:solidFill>
                  <a:schemeClr val="accent1">
                    <a:lumMod val="75000"/>
                  </a:schemeClr>
                </a:solidFill>
              </a:rPr>
              <a:t>of</a:t>
            </a:r>
            <a:r>
              <a:rPr lang="sv-SE" dirty="0">
                <a:solidFill>
                  <a:schemeClr val="accent1">
                    <a:lumMod val="75000"/>
                  </a:schemeClr>
                </a:solidFill>
              </a:rPr>
              <a:t> </a:t>
            </a:r>
            <a:r>
              <a:rPr lang="sv-SE" dirty="0" err="1">
                <a:solidFill>
                  <a:schemeClr val="accent1">
                    <a:lumMod val="75000"/>
                  </a:schemeClr>
                </a:solidFill>
              </a:rPr>
              <a:t>processing</a:t>
            </a:r>
            <a:r>
              <a:rPr lang="sv-SE" dirty="0">
                <a:solidFill>
                  <a:schemeClr val="accent1">
                    <a:lumMod val="75000"/>
                  </a:schemeClr>
                </a:solidFill>
              </a:rPr>
              <a:t> in the </a:t>
            </a:r>
            <a:r>
              <a:rPr lang="sv-SE" dirty="0" err="1">
                <a:solidFill>
                  <a:schemeClr val="accent1">
                    <a:lumMod val="75000"/>
                  </a:schemeClr>
                </a:solidFill>
              </a:rPr>
              <a:t>chain</a:t>
            </a:r>
            <a:r>
              <a:rPr lang="sv-SE" dirty="0">
                <a:solidFill>
                  <a:schemeClr val="accent1">
                    <a:lumMod val="75000"/>
                  </a:schemeClr>
                </a:solidFill>
              </a:rPr>
              <a:t>, drives a </a:t>
            </a:r>
            <a:r>
              <a:rPr lang="sv-SE" dirty="0" err="1">
                <a:solidFill>
                  <a:schemeClr val="accent1">
                    <a:lumMod val="75000"/>
                  </a:schemeClr>
                </a:solidFill>
              </a:rPr>
              <a:t>huge</a:t>
            </a:r>
            <a:r>
              <a:rPr lang="sv-SE" dirty="0">
                <a:solidFill>
                  <a:schemeClr val="accent1">
                    <a:lumMod val="75000"/>
                  </a:schemeClr>
                </a:solidFill>
              </a:rPr>
              <a:t> </a:t>
            </a:r>
            <a:r>
              <a:rPr lang="sv-SE" dirty="0" err="1">
                <a:solidFill>
                  <a:schemeClr val="accent1">
                    <a:lumMod val="75000"/>
                  </a:schemeClr>
                </a:solidFill>
              </a:rPr>
              <a:t>amount</a:t>
            </a:r>
            <a:r>
              <a:rPr lang="sv-SE" dirty="0">
                <a:solidFill>
                  <a:schemeClr val="accent1">
                    <a:lumMod val="75000"/>
                  </a:schemeClr>
                </a:solidFill>
              </a:rPr>
              <a:t> </a:t>
            </a:r>
            <a:r>
              <a:rPr lang="sv-SE" dirty="0" err="1">
                <a:solidFill>
                  <a:schemeClr val="accent1">
                    <a:lumMod val="75000"/>
                  </a:schemeClr>
                </a:solidFill>
              </a:rPr>
              <a:t>of</a:t>
            </a:r>
            <a:r>
              <a:rPr lang="sv-SE" dirty="0">
                <a:solidFill>
                  <a:schemeClr val="accent1">
                    <a:lumMod val="75000"/>
                  </a:schemeClr>
                </a:solidFill>
              </a:rPr>
              <a:t> data </a:t>
            </a:r>
            <a:r>
              <a:rPr lang="sv-SE" dirty="0" err="1">
                <a:solidFill>
                  <a:schemeClr val="accent1">
                    <a:lumMod val="75000"/>
                  </a:schemeClr>
                </a:solidFill>
              </a:rPr>
              <a:t>creating</a:t>
            </a:r>
            <a:r>
              <a:rPr lang="sv-SE" dirty="0">
                <a:solidFill>
                  <a:schemeClr val="accent1">
                    <a:lumMod val="75000"/>
                  </a:schemeClr>
                </a:solidFill>
              </a:rPr>
              <a:t> a </a:t>
            </a:r>
            <a:r>
              <a:rPr lang="sv-SE" dirty="0" err="1">
                <a:solidFill>
                  <a:schemeClr val="accent1">
                    <a:lumMod val="75000"/>
                  </a:schemeClr>
                </a:solidFill>
              </a:rPr>
              <a:t>large</a:t>
            </a:r>
            <a:r>
              <a:rPr lang="sv-SE" dirty="0">
                <a:solidFill>
                  <a:schemeClr val="accent1">
                    <a:lumMod val="75000"/>
                  </a:schemeClr>
                </a:solidFill>
              </a:rPr>
              <a:t> administrative </a:t>
            </a:r>
            <a:r>
              <a:rPr lang="sv-SE" dirty="0" err="1">
                <a:solidFill>
                  <a:schemeClr val="accent1">
                    <a:lumMod val="75000"/>
                  </a:schemeClr>
                </a:solidFill>
              </a:rPr>
              <a:t>burden</a:t>
            </a:r>
            <a:r>
              <a:rPr lang="sv-SE" dirty="0">
                <a:solidFill>
                  <a:schemeClr val="accent1">
                    <a:lumMod val="75000"/>
                  </a:schemeClr>
                </a:solidFill>
              </a:rPr>
              <a:t>, </a:t>
            </a:r>
            <a:r>
              <a:rPr lang="sv-SE" dirty="0" err="1">
                <a:solidFill>
                  <a:schemeClr val="accent1">
                    <a:lumMod val="75000"/>
                  </a:schemeClr>
                </a:solidFill>
              </a:rPr>
              <a:t>increased</a:t>
            </a:r>
            <a:r>
              <a:rPr lang="sv-SE" dirty="0">
                <a:solidFill>
                  <a:schemeClr val="accent1">
                    <a:lumMod val="75000"/>
                  </a:schemeClr>
                </a:solidFill>
              </a:rPr>
              <a:t> </a:t>
            </a:r>
            <a:r>
              <a:rPr lang="sv-SE" dirty="0" err="1">
                <a:solidFill>
                  <a:schemeClr val="accent1">
                    <a:lumMod val="75000"/>
                  </a:schemeClr>
                </a:solidFill>
              </a:rPr>
              <a:t>costs</a:t>
            </a:r>
            <a:r>
              <a:rPr lang="sv-SE" dirty="0">
                <a:solidFill>
                  <a:schemeClr val="accent1">
                    <a:lumMod val="75000"/>
                  </a:schemeClr>
                </a:solidFill>
              </a:rPr>
              <a:t> and </a:t>
            </a:r>
            <a:r>
              <a:rPr lang="sv-SE" dirty="0" err="1">
                <a:solidFill>
                  <a:schemeClr val="accent1">
                    <a:lumMod val="75000"/>
                  </a:schemeClr>
                </a:solidFill>
              </a:rPr>
              <a:t>delays</a:t>
            </a:r>
            <a:r>
              <a:rPr lang="sv-SE" dirty="0">
                <a:solidFill>
                  <a:schemeClr val="accent1">
                    <a:lumMod val="75000"/>
                  </a:schemeClr>
                </a:solidFill>
              </a:rPr>
              <a:t> in the </a:t>
            </a:r>
            <a:r>
              <a:rPr lang="sv-SE" dirty="0" err="1">
                <a:solidFill>
                  <a:schemeClr val="accent1">
                    <a:lumMod val="75000"/>
                  </a:schemeClr>
                </a:solidFill>
              </a:rPr>
              <a:t>supply</a:t>
            </a:r>
            <a:r>
              <a:rPr lang="sv-SE" dirty="0">
                <a:solidFill>
                  <a:schemeClr val="accent1">
                    <a:lumMod val="75000"/>
                  </a:schemeClr>
                </a:solidFill>
              </a:rPr>
              <a:t> </a:t>
            </a:r>
            <a:r>
              <a:rPr lang="sv-SE" dirty="0" err="1">
                <a:solidFill>
                  <a:schemeClr val="accent1">
                    <a:lumMod val="75000"/>
                  </a:schemeClr>
                </a:solidFill>
              </a:rPr>
              <a:t>chain</a:t>
            </a:r>
            <a:r>
              <a:rPr lang="sv-SE" dirty="0">
                <a:solidFill>
                  <a:schemeClr val="accent1">
                    <a:lumMod val="75000"/>
                  </a:schemeClr>
                </a:solidFill>
              </a:rPr>
              <a:t>. </a:t>
            </a:r>
          </a:p>
          <a:p>
            <a:endParaRPr lang="sv-SE" dirty="0">
              <a:solidFill>
                <a:schemeClr val="accent1">
                  <a:lumMod val="75000"/>
                </a:schemeClr>
              </a:solidFill>
            </a:endParaRPr>
          </a:p>
          <a:p>
            <a:r>
              <a:rPr lang="sv-SE" b="1" dirty="0">
                <a:solidFill>
                  <a:schemeClr val="accent1">
                    <a:lumMod val="75000"/>
                  </a:schemeClr>
                </a:solidFill>
              </a:rPr>
              <a:t>The system </a:t>
            </a:r>
            <a:r>
              <a:rPr lang="sv-SE" b="1" dirty="0" err="1">
                <a:solidFill>
                  <a:schemeClr val="accent1">
                    <a:lumMod val="75000"/>
                  </a:schemeClr>
                </a:solidFill>
              </a:rPr>
              <a:t>created</a:t>
            </a:r>
            <a:r>
              <a:rPr lang="sv-SE" b="1" dirty="0">
                <a:solidFill>
                  <a:schemeClr val="accent1">
                    <a:lumMod val="75000"/>
                  </a:schemeClr>
                </a:solidFill>
              </a:rPr>
              <a:t> </a:t>
            </a:r>
            <a:r>
              <a:rPr lang="sv-SE" b="1" dirty="0" err="1">
                <a:solidFill>
                  <a:schemeClr val="accent1">
                    <a:lumMod val="75000"/>
                  </a:schemeClr>
                </a:solidFill>
              </a:rPr>
              <a:t>dependency</a:t>
            </a:r>
            <a:r>
              <a:rPr lang="sv-SE" b="1" dirty="0">
                <a:solidFill>
                  <a:schemeClr val="accent1">
                    <a:lumMod val="75000"/>
                  </a:schemeClr>
                </a:solidFill>
              </a:rPr>
              <a:t> </a:t>
            </a:r>
            <a:r>
              <a:rPr lang="sv-SE" dirty="0" err="1">
                <a:solidFill>
                  <a:schemeClr val="accent1">
                    <a:lumMod val="75000"/>
                  </a:schemeClr>
                </a:solidFill>
              </a:rPr>
              <a:t>where</a:t>
            </a:r>
            <a:r>
              <a:rPr lang="sv-SE" dirty="0">
                <a:solidFill>
                  <a:schemeClr val="accent1">
                    <a:lumMod val="75000"/>
                  </a:schemeClr>
                </a:solidFill>
              </a:rPr>
              <a:t> the </a:t>
            </a:r>
            <a:r>
              <a:rPr lang="sv-SE" dirty="0" err="1">
                <a:solidFill>
                  <a:schemeClr val="accent1">
                    <a:lumMod val="75000"/>
                  </a:schemeClr>
                </a:solidFill>
              </a:rPr>
              <a:t>selling</a:t>
            </a:r>
            <a:r>
              <a:rPr lang="sv-SE" dirty="0">
                <a:solidFill>
                  <a:schemeClr val="accent1">
                    <a:lumMod val="75000"/>
                  </a:schemeClr>
                </a:solidFill>
              </a:rPr>
              <a:t> party must register </a:t>
            </a:r>
            <a:r>
              <a:rPr lang="sv-SE" dirty="0" err="1">
                <a:solidFill>
                  <a:schemeClr val="accent1">
                    <a:lumMod val="75000"/>
                  </a:schemeClr>
                </a:solidFill>
              </a:rPr>
              <a:t>their</a:t>
            </a:r>
            <a:r>
              <a:rPr lang="sv-SE" dirty="0">
                <a:solidFill>
                  <a:schemeClr val="accent1">
                    <a:lumMod val="75000"/>
                  </a:schemeClr>
                </a:solidFill>
              </a:rPr>
              <a:t> information in the system in order for the </a:t>
            </a:r>
            <a:r>
              <a:rPr lang="sv-SE" dirty="0" err="1">
                <a:solidFill>
                  <a:schemeClr val="accent1">
                    <a:lumMod val="75000"/>
                  </a:schemeClr>
                </a:solidFill>
              </a:rPr>
              <a:t>buyer</a:t>
            </a:r>
            <a:r>
              <a:rPr lang="sv-SE" dirty="0">
                <a:solidFill>
                  <a:schemeClr val="accent1">
                    <a:lumMod val="75000"/>
                  </a:schemeClr>
                </a:solidFill>
              </a:rPr>
              <a:t> to be </a:t>
            </a:r>
            <a:r>
              <a:rPr lang="sv-SE" dirty="0" err="1">
                <a:solidFill>
                  <a:schemeClr val="accent1">
                    <a:lumMod val="75000"/>
                  </a:schemeClr>
                </a:solidFill>
              </a:rPr>
              <a:t>able</a:t>
            </a:r>
            <a:r>
              <a:rPr lang="sv-SE" dirty="0">
                <a:solidFill>
                  <a:schemeClr val="accent1">
                    <a:lumMod val="75000"/>
                  </a:schemeClr>
                </a:solidFill>
              </a:rPr>
              <a:t> to market it </a:t>
            </a:r>
            <a:r>
              <a:rPr lang="sv-SE" dirty="0" err="1">
                <a:solidFill>
                  <a:schemeClr val="accent1">
                    <a:lumMod val="75000"/>
                  </a:schemeClr>
                </a:solidFill>
              </a:rPr>
              <a:t>legally</a:t>
            </a:r>
            <a:r>
              <a:rPr lang="sv-SE" dirty="0">
                <a:solidFill>
                  <a:schemeClr val="accent1">
                    <a:lumMod val="75000"/>
                  </a:schemeClr>
                </a:solidFill>
              </a:rPr>
              <a:t>. </a:t>
            </a:r>
          </a:p>
          <a:p>
            <a:endParaRPr lang="sv-SE" dirty="0">
              <a:solidFill>
                <a:schemeClr val="accent1">
                  <a:lumMod val="75000"/>
                </a:schemeClr>
              </a:solidFill>
            </a:endParaRPr>
          </a:p>
          <a:p>
            <a:r>
              <a:rPr lang="sv-SE" b="1" dirty="0" err="1">
                <a:solidFill>
                  <a:schemeClr val="accent1">
                    <a:lumMod val="75000"/>
                  </a:schemeClr>
                </a:solidFill>
              </a:rPr>
              <a:t>Lost</a:t>
            </a:r>
            <a:r>
              <a:rPr lang="sv-SE" b="1" dirty="0">
                <a:solidFill>
                  <a:schemeClr val="accent1">
                    <a:lumMod val="75000"/>
                  </a:schemeClr>
                </a:solidFill>
              </a:rPr>
              <a:t> information cause </a:t>
            </a:r>
            <a:r>
              <a:rPr lang="sv-SE" b="1" dirty="0" err="1">
                <a:solidFill>
                  <a:schemeClr val="accent1">
                    <a:lumMod val="75000"/>
                  </a:schemeClr>
                </a:solidFill>
              </a:rPr>
              <a:t>waiste</a:t>
            </a:r>
            <a:r>
              <a:rPr lang="sv-SE" b="1" dirty="0">
                <a:solidFill>
                  <a:schemeClr val="accent1">
                    <a:lumMod val="75000"/>
                  </a:schemeClr>
                </a:solidFill>
              </a:rPr>
              <a:t> and </a:t>
            </a:r>
            <a:r>
              <a:rPr lang="sv-SE" b="1" dirty="0" err="1">
                <a:solidFill>
                  <a:schemeClr val="accent1">
                    <a:lumMod val="75000"/>
                  </a:schemeClr>
                </a:solidFill>
              </a:rPr>
              <a:t>disturbed</a:t>
            </a:r>
            <a:r>
              <a:rPr lang="sv-SE" b="1" dirty="0">
                <a:solidFill>
                  <a:schemeClr val="accent1">
                    <a:lumMod val="75000"/>
                  </a:schemeClr>
                </a:solidFill>
              </a:rPr>
              <a:t> </a:t>
            </a:r>
            <a:r>
              <a:rPr lang="sv-SE" b="1" dirty="0" err="1">
                <a:solidFill>
                  <a:schemeClr val="accent1">
                    <a:lumMod val="75000"/>
                  </a:schemeClr>
                </a:solidFill>
              </a:rPr>
              <a:t>servicelevel</a:t>
            </a:r>
            <a:r>
              <a:rPr lang="sv-SE" b="1" dirty="0">
                <a:solidFill>
                  <a:schemeClr val="accent1">
                    <a:lumMod val="75000"/>
                  </a:schemeClr>
                </a:solidFill>
              </a:rPr>
              <a:t>, </a:t>
            </a:r>
            <a:r>
              <a:rPr lang="sv-SE" dirty="0">
                <a:solidFill>
                  <a:schemeClr val="accent1">
                    <a:lumMod val="75000"/>
                  </a:schemeClr>
                </a:solidFill>
              </a:rPr>
              <a:t>the </a:t>
            </a:r>
            <a:r>
              <a:rPr lang="sv-SE" dirty="0" err="1">
                <a:solidFill>
                  <a:schemeClr val="accent1">
                    <a:lumMod val="75000"/>
                  </a:schemeClr>
                </a:solidFill>
              </a:rPr>
              <a:t>company</a:t>
            </a:r>
            <a:r>
              <a:rPr lang="sv-SE" dirty="0">
                <a:solidFill>
                  <a:schemeClr val="accent1">
                    <a:lumMod val="75000"/>
                  </a:schemeClr>
                </a:solidFill>
              </a:rPr>
              <a:t> must </a:t>
            </a:r>
            <a:r>
              <a:rPr lang="sv-SE" dirty="0" err="1">
                <a:solidFill>
                  <a:schemeClr val="accent1">
                    <a:lumMod val="75000"/>
                  </a:schemeClr>
                </a:solidFill>
              </a:rPr>
              <a:t>also</a:t>
            </a:r>
            <a:r>
              <a:rPr lang="sv-SE" dirty="0">
                <a:solidFill>
                  <a:schemeClr val="accent1">
                    <a:lumMod val="75000"/>
                  </a:schemeClr>
                </a:solidFill>
              </a:rPr>
              <a:t> "</a:t>
            </a:r>
            <a:r>
              <a:rPr lang="sv-SE" dirty="0" err="1">
                <a:solidFill>
                  <a:schemeClr val="accent1">
                    <a:lumMod val="75000"/>
                  </a:schemeClr>
                </a:solidFill>
              </a:rPr>
              <a:t>correct</a:t>
            </a:r>
            <a:r>
              <a:rPr lang="sv-SE" dirty="0">
                <a:solidFill>
                  <a:schemeClr val="accent1">
                    <a:lumMod val="75000"/>
                  </a:schemeClr>
                </a:solidFill>
              </a:rPr>
              <a:t>" in the system and be </a:t>
            </a:r>
            <a:r>
              <a:rPr lang="sv-SE" dirty="0" err="1">
                <a:solidFill>
                  <a:schemeClr val="accent1">
                    <a:lumMod val="75000"/>
                  </a:schemeClr>
                </a:solidFill>
              </a:rPr>
              <a:t>fined</a:t>
            </a:r>
            <a:r>
              <a:rPr lang="sv-SE" dirty="0">
                <a:solidFill>
                  <a:schemeClr val="accent1">
                    <a:lumMod val="75000"/>
                  </a:schemeClr>
                </a:solidFill>
              </a:rPr>
              <a:t> </a:t>
            </a:r>
            <a:r>
              <a:rPr lang="sv-SE" dirty="0" err="1">
                <a:solidFill>
                  <a:schemeClr val="accent1">
                    <a:lumMod val="75000"/>
                  </a:schemeClr>
                </a:solidFill>
              </a:rPr>
              <a:t>even</a:t>
            </a:r>
            <a:r>
              <a:rPr lang="sv-SE" dirty="0">
                <a:solidFill>
                  <a:schemeClr val="accent1">
                    <a:lumMod val="75000"/>
                  </a:schemeClr>
                </a:solidFill>
              </a:rPr>
              <a:t> </a:t>
            </a:r>
            <a:r>
              <a:rPr lang="sv-SE" dirty="0" err="1">
                <a:solidFill>
                  <a:schemeClr val="accent1">
                    <a:lumMod val="75000"/>
                  </a:schemeClr>
                </a:solidFill>
              </a:rPr>
              <a:t>when</a:t>
            </a:r>
            <a:r>
              <a:rPr lang="sv-SE" dirty="0">
                <a:solidFill>
                  <a:schemeClr val="accent1">
                    <a:lumMod val="75000"/>
                  </a:schemeClr>
                </a:solidFill>
              </a:rPr>
              <a:t> the </a:t>
            </a:r>
            <a:r>
              <a:rPr lang="sv-SE" dirty="0" err="1">
                <a:solidFill>
                  <a:schemeClr val="accent1">
                    <a:lumMod val="75000"/>
                  </a:schemeClr>
                </a:solidFill>
              </a:rPr>
              <a:t>reason</a:t>
            </a:r>
            <a:r>
              <a:rPr lang="sv-SE" dirty="0">
                <a:solidFill>
                  <a:schemeClr val="accent1">
                    <a:lumMod val="75000"/>
                  </a:schemeClr>
                </a:solidFill>
              </a:rPr>
              <a:t> has </a:t>
            </a:r>
            <a:r>
              <a:rPr lang="sv-SE" dirty="0" err="1">
                <a:solidFill>
                  <a:schemeClr val="accent1">
                    <a:lumMod val="75000"/>
                  </a:schemeClr>
                </a:solidFill>
              </a:rPr>
              <a:t>been</a:t>
            </a:r>
            <a:r>
              <a:rPr lang="sv-SE" dirty="0">
                <a:solidFill>
                  <a:schemeClr val="accent1">
                    <a:lumMod val="75000"/>
                  </a:schemeClr>
                </a:solidFill>
              </a:rPr>
              <a:t> </a:t>
            </a:r>
            <a:r>
              <a:rPr lang="sv-SE" dirty="0" err="1">
                <a:solidFill>
                  <a:schemeClr val="accent1">
                    <a:lumMod val="75000"/>
                  </a:schemeClr>
                </a:solidFill>
              </a:rPr>
              <a:t>confirmed</a:t>
            </a:r>
            <a:r>
              <a:rPr lang="sv-SE" dirty="0">
                <a:solidFill>
                  <a:schemeClr val="accent1">
                    <a:lumMod val="75000"/>
                  </a:schemeClr>
                </a:solidFill>
              </a:rPr>
              <a:t> to be computer </a:t>
            </a:r>
            <a:r>
              <a:rPr lang="sv-SE" dirty="0" err="1">
                <a:solidFill>
                  <a:schemeClr val="accent1">
                    <a:lumMod val="75000"/>
                  </a:schemeClr>
                </a:solidFill>
              </a:rPr>
              <a:t>technology</a:t>
            </a:r>
            <a:r>
              <a:rPr lang="sv-SE" dirty="0">
                <a:solidFill>
                  <a:schemeClr val="accent1">
                    <a:lumMod val="75000"/>
                  </a:schemeClr>
                </a:solidFill>
              </a:rPr>
              <a:t> and the </a:t>
            </a:r>
            <a:r>
              <a:rPr lang="sv-SE" dirty="0" err="1">
                <a:solidFill>
                  <a:schemeClr val="accent1">
                    <a:lumMod val="75000"/>
                  </a:schemeClr>
                </a:solidFill>
              </a:rPr>
              <a:t>documentation</a:t>
            </a:r>
            <a:r>
              <a:rPr lang="sv-SE" dirty="0">
                <a:solidFill>
                  <a:schemeClr val="accent1">
                    <a:lumMod val="75000"/>
                  </a:schemeClr>
                </a:solidFill>
              </a:rPr>
              <a:t> </a:t>
            </a:r>
            <a:r>
              <a:rPr lang="sv-SE" dirty="0" err="1">
                <a:solidFill>
                  <a:schemeClr val="accent1">
                    <a:lumMod val="75000"/>
                  </a:schemeClr>
                </a:solidFill>
              </a:rPr>
              <a:t>exists</a:t>
            </a:r>
            <a:r>
              <a:rPr lang="sv-SE" dirty="0">
                <a:solidFill>
                  <a:schemeClr val="accent1">
                    <a:lumMod val="75000"/>
                  </a:schemeClr>
                </a:solidFill>
              </a:rPr>
              <a:t> / has </a:t>
            </a:r>
            <a:r>
              <a:rPr lang="sv-SE" dirty="0" err="1">
                <a:solidFill>
                  <a:schemeClr val="accent1">
                    <a:lumMod val="75000"/>
                  </a:schemeClr>
                </a:solidFill>
              </a:rPr>
              <a:t>existed</a:t>
            </a:r>
            <a:r>
              <a:rPr lang="sv-SE" dirty="0">
                <a:solidFill>
                  <a:schemeClr val="accent1">
                    <a:lumMod val="75000"/>
                  </a:schemeClr>
                </a:solidFill>
              </a:rPr>
              <a:t>.</a:t>
            </a:r>
          </a:p>
          <a:p>
            <a:endParaRPr lang="sv-SE" dirty="0"/>
          </a:p>
        </p:txBody>
      </p:sp>
    </p:spTree>
    <p:extLst>
      <p:ext uri="{BB962C8B-B14F-4D97-AF65-F5344CB8AC3E}">
        <p14:creationId xmlns:p14="http://schemas.microsoft.com/office/powerpoint/2010/main" val="300588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art, bar chart&#10;&#10;Description automatically generated">
            <a:extLst>
              <a:ext uri="{FF2B5EF4-FFF2-40B4-BE49-F238E27FC236}">
                <a16:creationId xmlns:a16="http://schemas.microsoft.com/office/drawing/2014/main" id="{F75A347F-640A-6DB7-B0FF-8164662DEA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275" y="809625"/>
            <a:ext cx="11811000" cy="5429250"/>
          </a:xfrm>
          <a:prstGeom prst="rect">
            <a:avLst/>
          </a:prstGeom>
          <a:noFill/>
          <a:extLst>
            <a:ext uri="{909E8E84-426E-40DD-AFC4-6F175D3DCCD1}">
              <a14:hiddenFill xmlns:a14="http://schemas.microsoft.com/office/drawing/2010/main">
                <a:solidFill>
                  <a:srgbClr val="FFFFFF"/>
                </a:solidFill>
              </a14:hiddenFill>
            </a:ext>
          </a:extLst>
        </p:spPr>
      </p:pic>
      <p:sp>
        <p:nvSpPr>
          <p:cNvPr id="2" name="textruta 1">
            <a:extLst>
              <a:ext uri="{FF2B5EF4-FFF2-40B4-BE49-F238E27FC236}">
                <a16:creationId xmlns:a16="http://schemas.microsoft.com/office/drawing/2014/main" id="{A7CC6222-191F-3A20-EFC6-484B50A38551}"/>
              </a:ext>
            </a:extLst>
          </p:cNvPr>
          <p:cNvSpPr txBox="1"/>
          <p:nvPr/>
        </p:nvSpPr>
        <p:spPr>
          <a:xfrm rot="19938858">
            <a:off x="247650" y="2505076"/>
            <a:ext cx="10601325" cy="954107"/>
          </a:xfrm>
          <a:prstGeom prst="rect">
            <a:avLst/>
          </a:prstGeom>
          <a:solidFill>
            <a:schemeClr val="bg1"/>
          </a:solidFill>
        </p:spPr>
        <p:txBody>
          <a:bodyPr wrap="square" rtlCol="0">
            <a:spAutoFit/>
          </a:bodyPr>
          <a:lstStyle/>
          <a:p>
            <a:pPr algn="ctr"/>
            <a:r>
              <a:rPr lang="sv-SE" sz="2800" dirty="0"/>
              <a:t>5% </a:t>
            </a:r>
            <a:r>
              <a:rPr lang="sv-SE" sz="2800" dirty="0" err="1"/>
              <a:t>of</a:t>
            </a:r>
            <a:r>
              <a:rPr lang="sv-SE" sz="2800" dirty="0"/>
              <a:t> the </a:t>
            </a:r>
            <a:r>
              <a:rPr lang="sv-SE" sz="2800" dirty="0" err="1"/>
              <a:t>companies</a:t>
            </a:r>
            <a:r>
              <a:rPr lang="sv-SE" sz="2800" dirty="0"/>
              <a:t> </a:t>
            </a:r>
            <a:r>
              <a:rPr lang="sv-SE" sz="2800" dirty="0" err="1"/>
              <a:t>considered</a:t>
            </a:r>
            <a:r>
              <a:rPr lang="sv-SE" sz="2800" dirty="0"/>
              <a:t> the </a:t>
            </a:r>
            <a:r>
              <a:rPr lang="sv-SE" sz="2800" dirty="0" err="1"/>
              <a:t>control</a:t>
            </a:r>
            <a:r>
              <a:rPr lang="sv-SE" sz="2800" dirty="0"/>
              <a:t> benefit </a:t>
            </a:r>
            <a:r>
              <a:rPr lang="sv-SE" sz="2800" dirty="0" err="1"/>
              <a:t>balanced</a:t>
            </a:r>
            <a:r>
              <a:rPr lang="sv-SE" sz="2800" dirty="0"/>
              <a:t> the </a:t>
            </a:r>
            <a:r>
              <a:rPr lang="sv-SE" sz="2800" dirty="0" err="1"/>
              <a:t>costs</a:t>
            </a:r>
            <a:r>
              <a:rPr lang="sv-SE" sz="2800" dirty="0"/>
              <a:t> and problems </a:t>
            </a:r>
            <a:r>
              <a:rPr lang="sv-SE" sz="2800" dirty="0" err="1"/>
              <a:t>with</a:t>
            </a:r>
            <a:r>
              <a:rPr lang="sv-SE" sz="2800" dirty="0"/>
              <a:t> the system</a:t>
            </a:r>
          </a:p>
        </p:txBody>
      </p:sp>
    </p:spTree>
    <p:extLst>
      <p:ext uri="{BB962C8B-B14F-4D97-AF65-F5344CB8AC3E}">
        <p14:creationId xmlns:p14="http://schemas.microsoft.com/office/powerpoint/2010/main" val="1773569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hart, bar chart&#10;&#10;Description automatically generated">
            <a:extLst>
              <a:ext uri="{FF2B5EF4-FFF2-40B4-BE49-F238E27FC236}">
                <a16:creationId xmlns:a16="http://schemas.microsoft.com/office/drawing/2014/main" id="{2E90BDA5-497D-3F91-EB67-D116EF47D6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4050"/>
            <a:ext cx="12192000" cy="5548313"/>
          </a:xfrm>
          <a:prstGeom prst="rect">
            <a:avLst/>
          </a:prstGeom>
          <a:noFill/>
          <a:extLst>
            <a:ext uri="{909E8E84-426E-40DD-AFC4-6F175D3DCCD1}">
              <a14:hiddenFill xmlns:a14="http://schemas.microsoft.com/office/drawing/2010/main">
                <a:solidFill>
                  <a:srgbClr val="FFFFFF"/>
                </a:solidFill>
              </a14:hiddenFill>
            </a:ext>
          </a:extLst>
        </p:spPr>
      </p:pic>
      <p:sp>
        <p:nvSpPr>
          <p:cNvPr id="2" name="textruta 1">
            <a:extLst>
              <a:ext uri="{FF2B5EF4-FFF2-40B4-BE49-F238E27FC236}">
                <a16:creationId xmlns:a16="http://schemas.microsoft.com/office/drawing/2014/main" id="{9368CC5B-050C-1362-518E-DDD43780C696}"/>
              </a:ext>
            </a:extLst>
          </p:cNvPr>
          <p:cNvSpPr txBox="1"/>
          <p:nvPr/>
        </p:nvSpPr>
        <p:spPr>
          <a:xfrm rot="19938858">
            <a:off x="85725" y="3166596"/>
            <a:ext cx="10601325" cy="523220"/>
          </a:xfrm>
          <a:prstGeom prst="rect">
            <a:avLst/>
          </a:prstGeom>
          <a:solidFill>
            <a:schemeClr val="bg1"/>
          </a:solidFill>
        </p:spPr>
        <p:txBody>
          <a:bodyPr wrap="square" rtlCol="0">
            <a:spAutoFit/>
          </a:bodyPr>
          <a:lstStyle/>
          <a:p>
            <a:pPr algn="ctr"/>
            <a:r>
              <a:rPr lang="sv-SE" sz="2800" dirty="0"/>
              <a:t>10% </a:t>
            </a:r>
            <a:r>
              <a:rPr lang="sv-SE" sz="2800" dirty="0" err="1"/>
              <a:t>of</a:t>
            </a:r>
            <a:r>
              <a:rPr lang="sv-SE" sz="2800" dirty="0"/>
              <a:t> the </a:t>
            </a:r>
            <a:r>
              <a:rPr lang="sv-SE" sz="2800" dirty="0" err="1"/>
              <a:t>companies</a:t>
            </a:r>
            <a:r>
              <a:rPr lang="sv-SE" sz="2800" dirty="0"/>
              <a:t> </a:t>
            </a:r>
            <a:r>
              <a:rPr lang="sv-SE" sz="2800" dirty="0" err="1"/>
              <a:t>wants</a:t>
            </a:r>
            <a:r>
              <a:rPr lang="sv-SE" sz="2800" dirty="0"/>
              <a:t> the system to </a:t>
            </a:r>
            <a:r>
              <a:rPr lang="sv-SE" sz="2800" dirty="0" err="1"/>
              <a:t>continue</a:t>
            </a:r>
            <a:endParaRPr lang="sv-SE" sz="2800" dirty="0"/>
          </a:p>
        </p:txBody>
      </p:sp>
    </p:spTree>
    <p:extLst>
      <p:ext uri="{BB962C8B-B14F-4D97-AF65-F5344CB8AC3E}">
        <p14:creationId xmlns:p14="http://schemas.microsoft.com/office/powerpoint/2010/main" val="41313058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E99630081403458C1AAE936FAB5B01" ma:contentTypeVersion="18" ma:contentTypeDescription="Crée un document." ma:contentTypeScope="" ma:versionID="a1c4bdc152cfbcfa29636c4d78d40909">
  <xsd:schema xmlns:xsd="http://www.w3.org/2001/XMLSchema" xmlns:xs="http://www.w3.org/2001/XMLSchema" xmlns:p="http://schemas.microsoft.com/office/2006/metadata/properties" xmlns:ns2="215ef9a3-be03-48b3-86ec-57c276ec5b5e" xmlns:ns3="b3d86c6c-e4cf-4b30-a670-8ccc6a5d4042" targetNamespace="http://schemas.microsoft.com/office/2006/metadata/properties" ma:root="true" ma:fieldsID="f2b68da092b3eaeae7eb1ced65100fc6" ns2:_="" ns3:_="">
    <xsd:import namespace="215ef9a3-be03-48b3-86ec-57c276ec5b5e"/>
    <xsd:import namespace="b3d86c6c-e4cf-4b30-a670-8ccc6a5d404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Location"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5ef9a3-be03-48b3-86ec-57c276ec5b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Balises d’images" ma:readOnly="false" ma:fieldId="{5cf76f15-5ced-4ddc-b409-7134ff3c332f}" ma:taxonomyMulti="true" ma:sspId="5dcc0d20-93ef-4bbb-9fc3-cd6717d0d9e0" ma:termSetId="09814cd3-568e-fe90-9814-8d621ff8fb84" ma:anchorId="fba54fb3-c3e1-fe81-a776-ca4b69148c4d" ma:open="true" ma:isKeyword="false">
      <xsd:complexType>
        <xsd:sequence>
          <xsd:element ref="pc:Terms" minOccurs="0" maxOccurs="1"/>
        </xsd:sequence>
      </xsd:complex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3d86c6c-e4cf-4b30-a670-8ccc6a5d404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a68e47d7-073d-4ac3-8049-dc4796640ca6}" ma:internalName="TaxCatchAll" ma:showField="CatchAllData" ma:web="b3d86c6c-e4cf-4b30-a670-8ccc6a5d404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Partagé avec dé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b3d86c6c-e4cf-4b30-a670-8ccc6a5d4042" xsi:nil="true"/>
    <lcf76f155ced4ddcb4097134ff3c332f xmlns="215ef9a3-be03-48b3-86ec-57c276ec5b5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E4DA5A6-6924-4DFA-835F-3752EC298579}"/>
</file>

<file path=customXml/itemProps2.xml><?xml version="1.0" encoding="utf-8"?>
<ds:datastoreItem xmlns:ds="http://schemas.openxmlformats.org/officeDocument/2006/customXml" ds:itemID="{13E88622-46F7-453D-86F8-DF8837D60478}"/>
</file>

<file path=customXml/itemProps3.xml><?xml version="1.0" encoding="utf-8"?>
<ds:datastoreItem xmlns:ds="http://schemas.openxmlformats.org/officeDocument/2006/customXml" ds:itemID="{DE005DE5-5E22-43B3-B36D-0098054E6A1D}"/>
</file>

<file path=docProps/app.xml><?xml version="1.0" encoding="utf-8"?>
<Properties xmlns="http://schemas.openxmlformats.org/officeDocument/2006/extended-properties" xmlns:vt="http://schemas.openxmlformats.org/officeDocument/2006/docPropsVTypes">
  <TotalTime>0</TotalTime>
  <Words>1225</Words>
  <Application>Microsoft Office PowerPoint</Application>
  <PresentationFormat>Grand écran</PresentationFormat>
  <Paragraphs>142</Paragraphs>
  <Slides>12</Slides>
  <Notes>2</Notes>
  <HiddenSlides>1</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12</vt:i4>
      </vt:variant>
    </vt:vector>
  </HeadingPairs>
  <TitlesOfParts>
    <vt:vector size="21" baseType="lpstr">
      <vt:lpstr>Arial</vt:lpstr>
      <vt:lpstr>Axfood Sans</vt:lpstr>
      <vt:lpstr>Calibri</vt:lpstr>
      <vt:lpstr>Calibri Light</vt:lpstr>
      <vt:lpstr>Helvetica Neue</vt:lpstr>
      <vt:lpstr>inherit</vt:lpstr>
      <vt:lpstr>Segoe UI</vt:lpstr>
      <vt:lpstr>Times New Roman</vt:lpstr>
      <vt:lpstr>Office Theme</vt:lpstr>
      <vt:lpstr>     Industry Learnings and Concerns on Digitalisation in traceability  </vt:lpstr>
      <vt:lpstr>Présentation PowerPoint</vt:lpstr>
      <vt:lpstr>Présentation PowerPoint</vt:lpstr>
      <vt:lpstr>Présentation PowerPoint</vt:lpstr>
      <vt:lpstr>Présentation PowerPoint</vt:lpstr>
      <vt:lpstr>Présentation PowerPoint</vt:lpstr>
      <vt:lpstr>Présentation PowerPoint</vt:lpstr>
      <vt:lpstr>Key learnings – Sweden 2019-2023</vt:lpstr>
      <vt:lpstr>Présentation PowerPoint</vt:lpstr>
      <vt:lpstr>Présentation PowerPoint</vt:lpstr>
      <vt:lpstr>Présentation PowerPoint</vt:lpstr>
      <vt:lpstr>Présentation PowerPoint</vt:lpstr>
    </vt:vector>
  </TitlesOfParts>
  <Company>Kellen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Katarina Sipic</dc:creator>
  <cp:lastModifiedBy>Safa Souidi</cp:lastModifiedBy>
  <cp:revision>19</cp:revision>
  <dcterms:created xsi:type="dcterms:W3CDTF">2024-01-23T15:52:35Z</dcterms:created>
  <dcterms:modified xsi:type="dcterms:W3CDTF">2024-01-30T11:07:48Z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890620802</vt:i4>
  </property>
  <property fmtid="{D5CDD505-2E9C-101B-9397-08002B2CF9AE}" pid="3" name="_NewReviewCycle">
    <vt:lpwstr/>
  </property>
  <property fmtid="{D5CDD505-2E9C-101B-9397-08002B2CF9AE}" pid="4" name="_EmailSubject">
    <vt:lpwstr>THE RELEVANT FROM AIPCE </vt:lpwstr>
  </property>
  <property fmtid="{D5CDD505-2E9C-101B-9397-08002B2CF9AE}" pid="5" name="_AuthorEmail">
    <vt:lpwstr>KSipic@kellencompany.com</vt:lpwstr>
  </property>
  <property fmtid="{D5CDD505-2E9C-101B-9397-08002B2CF9AE}" pid="6" name="_AuthorEmailDisplayName">
    <vt:lpwstr>Katarina Sipic</vt:lpwstr>
  </property>
  <property fmtid="{D5CDD505-2E9C-101B-9397-08002B2CF9AE}" pid="7" name="ContentTypeId">
    <vt:lpwstr>0x01010064E99630081403458C1AAE936FAB5B01</vt:lpwstr>
  </property>
</Properties>
</file>